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9144000" cy="6858000" type="screen4x3"/>
  <p:notesSz cx="6858000" cy="9144000"/>
  <p:embeddedFontLst>
    <p:embeddedFont>
      <p:font typeface="Calibri" panose="020F0502020204030204" pitchFamily="34" charset="0"/>
      <p:regular r:id="rId47"/>
      <p:bold r:id="rId48"/>
      <p:italic r:id="rId49"/>
      <p:boldItalic r:id="rId50"/>
    </p:embeddedFont>
    <p:embeddedFont>
      <p:font typeface="Century Gothic" panose="020B0502020202020204" pitchFamily="34" charset="0"/>
      <p:regular r:id="rId51"/>
      <p:bold r:id="rId52"/>
      <p:italic r:id="rId53"/>
      <p:boldItalic r:id="rId54"/>
    </p:embeddedFont>
    <p:embeddedFont>
      <p:font typeface="Comic Sans MS" panose="030F0702030302020204" pitchFamily="66" charset="0"/>
      <p:regular r:id="rId55"/>
      <p:bold r:id="rId56"/>
      <p:italic r:id="rId57"/>
      <p:boldItalic r:id="rId58"/>
    </p:embeddedFont>
    <p:embeddedFont>
      <p:font typeface="Georgia" panose="02040502050405020303" pitchFamily="18" charset="0"/>
      <p:regular r:id="rId59"/>
      <p:bold r:id="rId60"/>
      <p:italic r:id="rId61"/>
      <p:boldItalic r:id="rId62"/>
    </p:embeddedFont>
    <p:embeddedFont>
      <p:font typeface="Kaushan Script" panose="020B0604020202020204" charset="0"/>
      <p:regular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125" autoAdjust="0"/>
  </p:normalViewPr>
  <p:slideViewPr>
    <p:cSldViewPr snapToGrid="0">
      <p:cViewPr varScale="1">
        <p:scale>
          <a:sx n="58" d="100"/>
          <a:sy n="58" d="100"/>
        </p:scale>
        <p:origin x="217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Adult_animation"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90487e4d6e_0_1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90487e4d6e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363636"/>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90487e4d6e_0_1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90487e4d6e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300">
                <a:solidFill>
                  <a:srgbClr val="363636"/>
                </a:solidFill>
                <a:highlight>
                  <a:srgbClr val="FFFFFF"/>
                </a:highlight>
              </a:rPr>
              <a:t>4 - Animations and computer models are used to develop virtual models of various products in the manufacturing sector. </a:t>
            </a:r>
            <a:endParaRPr sz="1300">
              <a:solidFill>
                <a:srgbClr val="363636"/>
              </a:solidFill>
              <a:highlight>
                <a:srgbClr val="FFFFFF"/>
              </a:highlight>
            </a:endParaRPr>
          </a:p>
          <a:p>
            <a:pPr marL="0" lvl="0" indent="0" algn="l" rtl="0">
              <a:spcBef>
                <a:spcPts val="0"/>
              </a:spcBef>
              <a:spcAft>
                <a:spcPts val="0"/>
              </a:spcAft>
              <a:buNone/>
            </a:pPr>
            <a:r>
              <a:rPr lang="en-US" sz="1300">
                <a:solidFill>
                  <a:srgbClr val="363636"/>
                </a:solidFill>
                <a:highlight>
                  <a:srgbClr val="FFFFFF"/>
                </a:highlight>
              </a:rPr>
              <a:t>5 - certain products are difficult to be photographed. These products may have microscopic features, or you may have to display the object from multiple angles. In these cases, 3D animations come beneficial in demonstrating these product features.</a:t>
            </a:r>
            <a:br>
              <a:rPr lang="en-US" sz="1300">
                <a:solidFill>
                  <a:srgbClr val="363636"/>
                </a:solidFill>
                <a:highlight>
                  <a:srgbClr val="FFFFFF"/>
                </a:highlight>
              </a:rPr>
            </a:br>
            <a:r>
              <a:rPr lang="en-US" sz="1300">
                <a:solidFill>
                  <a:srgbClr val="363636"/>
                </a:solidFill>
                <a:highlight>
                  <a:srgbClr val="FFFFFF"/>
                </a:highlight>
              </a:rPr>
              <a:t>6- . This allows professionals and medical students to visualize the details of the human anatomy with clarity.</a:t>
            </a:r>
            <a:endParaRPr sz="1300">
              <a:solidFill>
                <a:srgbClr val="363636"/>
              </a:solidFill>
              <a:highlight>
                <a:srgbClr val="FFFFFF"/>
              </a:highlight>
            </a:endParaRPr>
          </a:p>
          <a:p>
            <a:pPr marL="0" lvl="0" indent="0" algn="l" rtl="0">
              <a:spcBef>
                <a:spcPts val="0"/>
              </a:spcBef>
              <a:spcAft>
                <a:spcPts val="0"/>
              </a:spcAft>
              <a:buNone/>
            </a:pPr>
            <a:r>
              <a:rPr lang="en-US" sz="1300">
                <a:solidFill>
                  <a:srgbClr val="363636"/>
                </a:solidFill>
                <a:highlight>
                  <a:srgbClr val="FFFFFF"/>
                </a:highlight>
              </a:rPr>
              <a:t>7- Simulations are also used to train pilots without having to invest heavily on machines and fuel and without causing any damage to the trainees in case of any mishaps.</a:t>
            </a:r>
            <a:endParaRPr sz="1300">
              <a:solidFill>
                <a:srgbClr val="363636"/>
              </a:solidFill>
              <a:highlight>
                <a:srgbClr val="FFFFFF"/>
              </a:highlight>
            </a:endParaRPr>
          </a:p>
          <a:p>
            <a:pPr marL="0" lvl="0" indent="0" algn="l" rtl="0">
              <a:spcBef>
                <a:spcPts val="0"/>
              </a:spcBef>
              <a:spcAft>
                <a:spcPts val="0"/>
              </a:spcAft>
              <a:buNone/>
            </a:pPr>
            <a:r>
              <a:rPr lang="en-US" sz="1300">
                <a:solidFill>
                  <a:srgbClr val="363636"/>
                </a:solidFill>
                <a:highlight>
                  <a:srgbClr val="FFFFFF"/>
                </a:highlight>
              </a:rPr>
              <a:t>8- It would be an impossible task to find an industry where animation is as extensively used as in the gaming industry. It is an industry where everything is dependent on animation as most </a:t>
            </a:r>
            <a:r>
              <a:rPr lang="en-US" sz="1300" b="1">
                <a:solidFill>
                  <a:srgbClr val="363636"/>
                </a:solidFill>
                <a:highlight>
                  <a:srgbClr val="FFFFFF"/>
                </a:highlight>
              </a:rPr>
              <a:t>3D characters for games</a:t>
            </a:r>
            <a:r>
              <a:rPr lang="en-US" sz="1300">
                <a:solidFill>
                  <a:srgbClr val="363636"/>
                </a:solidFill>
                <a:highlight>
                  <a:srgbClr val="FFFFFF"/>
                </a:highlight>
              </a:rPr>
              <a:t> are created with animation.</a:t>
            </a:r>
            <a:endParaRPr sz="1300">
              <a:solidFill>
                <a:srgbClr val="363636"/>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0487e4d6e_0_2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0487e4d6e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363636"/>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0487e4d6e_0_2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0487e4d6e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90487e4d6e_0_2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90487e4d6e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90487e4d6e_0_2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90487e4d6e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90487e4d6e_0_2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90487e4d6e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90487e4d6e_0_2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90487e4d6e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364ac6a72_0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364ac6a7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414fb12fd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414fb12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Times New Roman"/>
              <a:buChar char="-"/>
            </a:pPr>
            <a:r>
              <a:rPr lang="en-US" sz="1400">
                <a:highlight>
                  <a:schemeClr val="lt1"/>
                </a:highlight>
                <a:latin typeface="Times New Roman"/>
                <a:ea typeface="Times New Roman"/>
                <a:cs typeface="Times New Roman"/>
                <a:sym typeface="Times New Roman"/>
              </a:rPr>
              <a:t>Disney can push out a full length </a:t>
            </a:r>
            <a:r>
              <a:rPr lang="en-US" sz="1400" b="1">
                <a:highlight>
                  <a:schemeClr val="lt1"/>
                </a:highlight>
                <a:latin typeface="Times New Roman"/>
                <a:ea typeface="Times New Roman"/>
                <a:cs typeface="Times New Roman"/>
                <a:sym typeface="Times New Roman"/>
              </a:rPr>
              <a:t>CGI </a:t>
            </a:r>
            <a:r>
              <a:rPr lang="en-US" sz="1400">
                <a:highlight>
                  <a:schemeClr val="lt1"/>
                </a:highlight>
                <a:latin typeface="Times New Roman"/>
                <a:ea typeface="Times New Roman"/>
                <a:cs typeface="Times New Roman"/>
                <a:sym typeface="Times New Roman"/>
              </a:rPr>
              <a:t>film in </a:t>
            </a:r>
            <a:r>
              <a:rPr lang="en-US" sz="1400" b="1">
                <a:highlight>
                  <a:schemeClr val="lt1"/>
                </a:highlight>
                <a:latin typeface="Times New Roman"/>
                <a:ea typeface="Times New Roman"/>
                <a:cs typeface="Times New Roman"/>
                <a:sym typeface="Times New Roman"/>
              </a:rPr>
              <a:t>3 years now.</a:t>
            </a:r>
            <a:endParaRPr sz="1400" b="1">
              <a:highlight>
                <a:schemeClr val="lt1"/>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US" sz="1400">
                <a:highlight>
                  <a:schemeClr val="lt1"/>
                </a:highlight>
                <a:latin typeface="Times New Roman"/>
                <a:ea typeface="Times New Roman"/>
                <a:cs typeface="Times New Roman"/>
                <a:sym typeface="Times New Roman"/>
              </a:rPr>
              <a:t>Vivziepop </a:t>
            </a:r>
            <a:r>
              <a:rPr lang="en-US" sz="1400" b="1">
                <a:highlight>
                  <a:schemeClr val="lt1"/>
                </a:highlight>
                <a:latin typeface="Times New Roman"/>
                <a:ea typeface="Times New Roman"/>
                <a:cs typeface="Times New Roman"/>
                <a:sym typeface="Times New Roman"/>
              </a:rPr>
              <a:t>(Vivienne Medrano)</a:t>
            </a:r>
            <a:r>
              <a:rPr lang="en-US" sz="1400">
                <a:highlight>
                  <a:schemeClr val="lt1"/>
                </a:highlight>
                <a:latin typeface="Times New Roman"/>
                <a:ea typeface="Times New Roman"/>
                <a:cs typeface="Times New Roman"/>
                <a:sym typeface="Times New Roman"/>
              </a:rPr>
              <a:t> made a 2minute hand drawn animated music video in </a:t>
            </a:r>
            <a:r>
              <a:rPr lang="en-US" sz="1400" b="1">
                <a:highlight>
                  <a:schemeClr val="lt1"/>
                </a:highlight>
                <a:latin typeface="Times New Roman"/>
                <a:ea typeface="Times New Roman"/>
                <a:cs typeface="Times New Roman"/>
                <a:sym typeface="Times New Roman"/>
              </a:rPr>
              <a:t>6</a:t>
            </a:r>
            <a:r>
              <a:rPr lang="en-US" sz="1400">
                <a:highlight>
                  <a:schemeClr val="lt1"/>
                </a:highlight>
                <a:latin typeface="Times New Roman"/>
                <a:ea typeface="Times New Roman"/>
                <a:cs typeface="Times New Roman"/>
                <a:sym typeface="Times New Roman"/>
              </a:rPr>
              <a:t> months in</a:t>
            </a:r>
            <a:r>
              <a:rPr lang="en-US" sz="1400" b="1">
                <a:highlight>
                  <a:schemeClr val="lt1"/>
                </a:highlight>
                <a:latin typeface="Times New Roman"/>
                <a:ea typeface="Times New Roman"/>
                <a:cs typeface="Times New Roman"/>
                <a:sym typeface="Times New Roman"/>
              </a:rPr>
              <a:t> TV paint</a:t>
            </a:r>
            <a:r>
              <a:rPr lang="en-US" sz="1400">
                <a:highlight>
                  <a:schemeClr val="lt1"/>
                </a:highlight>
                <a:latin typeface="Times New Roman"/>
                <a:ea typeface="Times New Roman"/>
                <a:cs typeface="Times New Roman"/>
                <a:sym typeface="Times New Roman"/>
              </a:rPr>
              <a:t>.</a:t>
            </a:r>
            <a:endParaRPr sz="1400">
              <a:highlight>
                <a:schemeClr val="lt1"/>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US" sz="1400" i="1">
                <a:solidFill>
                  <a:srgbClr val="202122"/>
                </a:solidFill>
                <a:highlight>
                  <a:schemeClr val="lt1"/>
                </a:highlight>
                <a:latin typeface="Times New Roman"/>
                <a:ea typeface="Times New Roman"/>
                <a:cs typeface="Times New Roman"/>
                <a:sym typeface="Times New Roman"/>
              </a:rPr>
              <a:t>Family Guy</a:t>
            </a:r>
            <a:r>
              <a:rPr lang="en-US" sz="1400">
                <a:solidFill>
                  <a:srgbClr val="202122"/>
                </a:solidFill>
                <a:highlight>
                  <a:schemeClr val="lt1"/>
                </a:highlight>
                <a:latin typeface="Times New Roman"/>
                <a:ea typeface="Times New Roman"/>
                <a:cs typeface="Times New Roman"/>
                <a:sym typeface="Times New Roman"/>
              </a:rPr>
              <a:t> is an </a:t>
            </a:r>
            <a:r>
              <a:rPr lang="en-US" sz="1400" b="1">
                <a:solidFill>
                  <a:srgbClr val="202122"/>
                </a:solidFill>
                <a:highlight>
                  <a:schemeClr val="lt1"/>
                </a:highlight>
                <a:latin typeface="Times New Roman"/>
                <a:ea typeface="Times New Roman"/>
                <a:cs typeface="Times New Roman"/>
                <a:sym typeface="Times New Roman"/>
              </a:rPr>
              <a:t>American animated </a:t>
            </a:r>
            <a:r>
              <a:rPr lang="en-US" sz="1400" b="1">
                <a:highlight>
                  <a:schemeClr val="lt1"/>
                </a:highlight>
                <a:latin typeface="Times New Roman"/>
                <a:ea typeface="Times New Roman"/>
                <a:cs typeface="Times New Roman"/>
                <a:sym typeface="Times New Roman"/>
              </a:rPr>
              <a:t>sitcom </a:t>
            </a:r>
            <a:r>
              <a:rPr lang="en-US" sz="1400">
                <a:highlight>
                  <a:schemeClr val="lt1"/>
                </a:highlight>
                <a:latin typeface="Times New Roman"/>
                <a:ea typeface="Times New Roman"/>
                <a:cs typeface="Times New Roman"/>
                <a:sym typeface="Times New Roman"/>
              </a:rPr>
              <a:t>No. of seasons </a:t>
            </a:r>
            <a:r>
              <a:rPr lang="en-US" sz="1400" b="1">
                <a:highlight>
                  <a:schemeClr val="lt1"/>
                </a:highlight>
                <a:latin typeface="Times New Roman"/>
                <a:ea typeface="Times New Roman"/>
                <a:cs typeface="Times New Roman"/>
                <a:sym typeface="Times New Roman"/>
              </a:rPr>
              <a:t>18</a:t>
            </a:r>
            <a:endParaRPr sz="1400">
              <a:highlight>
                <a:schemeClr val="lt1"/>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US" sz="1400">
                <a:highlight>
                  <a:schemeClr val="lt1"/>
                </a:highlight>
                <a:latin typeface="Times New Roman"/>
                <a:ea typeface="Times New Roman"/>
                <a:cs typeface="Times New Roman"/>
                <a:sym typeface="Times New Roman"/>
              </a:rPr>
              <a:t>This could range from a few hours to several </a:t>
            </a:r>
            <a:r>
              <a:rPr lang="en-US" sz="1400" b="1">
                <a:highlight>
                  <a:schemeClr val="lt1"/>
                </a:highlight>
                <a:latin typeface="Times New Roman"/>
                <a:ea typeface="Times New Roman"/>
                <a:cs typeface="Times New Roman"/>
                <a:sym typeface="Times New Roman"/>
              </a:rPr>
              <a:t>days </a:t>
            </a:r>
            <a:r>
              <a:rPr lang="en-US" sz="1400">
                <a:highlight>
                  <a:schemeClr val="lt1"/>
                </a:highlight>
                <a:latin typeface="Times New Roman"/>
                <a:ea typeface="Times New Roman"/>
                <a:cs typeface="Times New Roman"/>
                <a:sym typeface="Times New Roman"/>
              </a:rPr>
              <a:t>or </a:t>
            </a:r>
            <a:r>
              <a:rPr lang="en-US" sz="1400" b="1">
                <a:highlight>
                  <a:schemeClr val="lt1"/>
                </a:highlight>
                <a:latin typeface="Times New Roman"/>
                <a:ea typeface="Times New Roman"/>
                <a:cs typeface="Times New Roman"/>
                <a:sym typeface="Times New Roman"/>
              </a:rPr>
              <a:t>months </a:t>
            </a:r>
            <a:r>
              <a:rPr lang="en-US" sz="1400">
                <a:highlight>
                  <a:schemeClr val="lt1"/>
                </a:highlight>
                <a:latin typeface="Times New Roman"/>
                <a:ea typeface="Times New Roman"/>
                <a:cs typeface="Times New Roman"/>
                <a:sym typeface="Times New Roman"/>
              </a:rPr>
              <a:t>depending on the subject matter and complexity of the animation.</a:t>
            </a:r>
            <a:endParaRPr sz="1400">
              <a:highlight>
                <a:schemeClr val="lt1"/>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US" sz="1400">
                <a:highlight>
                  <a:schemeClr val="lt1"/>
                </a:highlight>
                <a:latin typeface="Times New Roman"/>
                <a:ea typeface="Times New Roman"/>
                <a:cs typeface="Times New Roman"/>
                <a:sym typeface="Times New Roman"/>
              </a:rPr>
              <a:t>A complex fight scene or other detailed scenario (crowd running,castle siege, etc) involving multiple characters, you could be looking at a couple days, if not weeks or months, depending once again on the design and </a:t>
            </a:r>
            <a:r>
              <a:rPr lang="en-US" sz="1400" b="1">
                <a:highlight>
                  <a:schemeClr val="lt1"/>
                </a:highlight>
                <a:latin typeface="Times New Roman"/>
                <a:ea typeface="Times New Roman"/>
                <a:cs typeface="Times New Roman"/>
                <a:sym typeface="Times New Roman"/>
              </a:rPr>
              <a:t>style of the characters</a:t>
            </a:r>
            <a:r>
              <a:rPr lang="en-US" sz="1400">
                <a:highlight>
                  <a:schemeClr val="lt1"/>
                </a:highlight>
                <a:latin typeface="Times New Roman"/>
                <a:ea typeface="Times New Roman"/>
                <a:cs typeface="Times New Roman"/>
                <a:sym typeface="Times New Roman"/>
              </a:rPr>
              <a:t> and </a:t>
            </a:r>
            <a:r>
              <a:rPr lang="en-US" sz="1400" b="1">
                <a:highlight>
                  <a:schemeClr val="lt1"/>
                </a:highlight>
                <a:latin typeface="Times New Roman"/>
                <a:ea typeface="Times New Roman"/>
                <a:cs typeface="Times New Roman"/>
                <a:sym typeface="Times New Roman"/>
              </a:rPr>
              <a:t>overall animation</a:t>
            </a:r>
            <a:r>
              <a:rPr lang="en-US" sz="1400">
                <a:highlight>
                  <a:schemeClr val="lt1"/>
                </a:highlight>
                <a:latin typeface="Times New Roman"/>
                <a:ea typeface="Times New Roman"/>
                <a:cs typeface="Times New Roman"/>
                <a:sym typeface="Times New Roman"/>
              </a:rPr>
              <a:t>.</a:t>
            </a:r>
            <a:endParaRPr sz="1400">
              <a:highlight>
                <a:schemeClr val="lt1"/>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US" sz="1400">
                <a:highlight>
                  <a:schemeClr val="lt1"/>
                </a:highlight>
                <a:latin typeface="Times New Roman"/>
                <a:ea typeface="Times New Roman"/>
                <a:cs typeface="Times New Roman"/>
                <a:sym typeface="Times New Roman"/>
              </a:rPr>
              <a:t>The guys down at </a:t>
            </a:r>
            <a:r>
              <a:rPr lang="en-US" sz="1400" b="1">
                <a:highlight>
                  <a:schemeClr val="lt1"/>
                </a:highlight>
                <a:latin typeface="Times New Roman"/>
                <a:ea typeface="Times New Roman"/>
                <a:cs typeface="Times New Roman"/>
                <a:sym typeface="Times New Roman"/>
              </a:rPr>
              <a:t>South Park (</a:t>
            </a:r>
            <a:r>
              <a:rPr lang="en-US" sz="1400" b="1">
                <a:highlight>
                  <a:srgbClr val="FFFFFF"/>
                </a:highlight>
                <a:uFill>
                  <a:noFill/>
                </a:uFill>
                <a:hlinkClick r:id="rId3"/>
              </a:rPr>
              <a:t>adult</a:t>
            </a:r>
            <a:r>
              <a:rPr lang="en-US" sz="1400" b="1">
                <a:highlight>
                  <a:srgbClr val="FFFFFF"/>
                </a:highlight>
              </a:rPr>
              <a:t> animated sitcom</a:t>
            </a:r>
            <a:r>
              <a:rPr lang="en-US" sz="1400" b="1">
                <a:highlight>
                  <a:schemeClr val="lt1"/>
                </a:highlight>
                <a:latin typeface="Times New Roman"/>
                <a:ea typeface="Times New Roman"/>
                <a:cs typeface="Times New Roman"/>
                <a:sym typeface="Times New Roman"/>
              </a:rPr>
              <a:t>)</a:t>
            </a:r>
            <a:r>
              <a:rPr lang="en-US" sz="1400">
                <a:highlight>
                  <a:schemeClr val="lt1"/>
                </a:highlight>
                <a:latin typeface="Times New Roman"/>
                <a:ea typeface="Times New Roman"/>
                <a:cs typeface="Times New Roman"/>
                <a:sym typeface="Times New Roman"/>
              </a:rPr>
              <a:t> produce a</a:t>
            </a:r>
            <a:r>
              <a:rPr lang="en-US" sz="1400" b="1">
                <a:highlight>
                  <a:schemeClr val="lt1"/>
                </a:highlight>
                <a:latin typeface="Times New Roman"/>
                <a:ea typeface="Times New Roman"/>
                <a:cs typeface="Times New Roman"/>
                <a:sym typeface="Times New Roman"/>
              </a:rPr>
              <a:t> full 22 minute </a:t>
            </a:r>
            <a:r>
              <a:rPr lang="en-US" sz="1400">
                <a:highlight>
                  <a:schemeClr val="lt1"/>
                </a:highlight>
                <a:latin typeface="Times New Roman"/>
                <a:ea typeface="Times New Roman"/>
                <a:cs typeface="Times New Roman"/>
                <a:sym typeface="Times New Roman"/>
              </a:rPr>
              <a:t>episode in </a:t>
            </a:r>
            <a:r>
              <a:rPr lang="en-US" sz="1400" b="1">
                <a:highlight>
                  <a:schemeClr val="lt1"/>
                </a:highlight>
                <a:latin typeface="Times New Roman"/>
                <a:ea typeface="Times New Roman"/>
                <a:cs typeface="Times New Roman"/>
                <a:sym typeface="Times New Roman"/>
              </a:rPr>
              <a:t>six days</a:t>
            </a:r>
            <a:r>
              <a:rPr lang="en-US" sz="1400">
                <a:highlight>
                  <a:schemeClr val="lt1"/>
                </a:highlight>
                <a:latin typeface="Times New Roman"/>
                <a:ea typeface="Times New Roman"/>
                <a:cs typeface="Times New Roman"/>
                <a:sym typeface="Times New Roman"/>
              </a:rPr>
              <a:t>, from concept to </a:t>
            </a:r>
            <a:r>
              <a:rPr lang="en-US" sz="1400" b="1">
                <a:highlight>
                  <a:schemeClr val="lt1"/>
                </a:highlight>
                <a:latin typeface="Times New Roman"/>
                <a:ea typeface="Times New Roman"/>
                <a:cs typeface="Times New Roman"/>
                <a:sym typeface="Times New Roman"/>
              </a:rPr>
              <a:t>writing</a:t>
            </a:r>
            <a:r>
              <a:rPr lang="en-US" sz="1400">
                <a:highlight>
                  <a:schemeClr val="lt1"/>
                </a:highlight>
                <a:latin typeface="Times New Roman"/>
                <a:ea typeface="Times New Roman"/>
                <a:cs typeface="Times New Roman"/>
                <a:sym typeface="Times New Roman"/>
              </a:rPr>
              <a:t>,</a:t>
            </a:r>
            <a:r>
              <a:rPr lang="en-US" sz="1400" b="1">
                <a:highlight>
                  <a:schemeClr val="lt1"/>
                </a:highlight>
                <a:latin typeface="Times New Roman"/>
                <a:ea typeface="Times New Roman"/>
                <a:cs typeface="Times New Roman"/>
                <a:sym typeface="Times New Roman"/>
              </a:rPr>
              <a:t> voice acting, storyboards, animatic, animating, editing and final cut. Six days</a:t>
            </a:r>
            <a:r>
              <a:rPr lang="en-US" sz="1400">
                <a:highlight>
                  <a:schemeClr val="lt1"/>
                </a:highlight>
                <a:latin typeface="Times New Roman"/>
                <a:ea typeface="Times New Roman"/>
                <a:cs typeface="Times New Roman"/>
                <a:sym typeface="Times New Roman"/>
              </a:rPr>
              <a:t>. That is unbelievably </a:t>
            </a:r>
            <a:r>
              <a:rPr lang="en-US" sz="1400" b="1">
                <a:highlight>
                  <a:schemeClr val="lt1"/>
                </a:highlight>
                <a:latin typeface="Times New Roman"/>
                <a:ea typeface="Times New Roman"/>
                <a:cs typeface="Times New Roman"/>
                <a:sym typeface="Times New Roman"/>
              </a:rPr>
              <a:t>fast</a:t>
            </a:r>
            <a:r>
              <a:rPr lang="en-US" sz="1400">
                <a:highlight>
                  <a:schemeClr val="lt1"/>
                </a:highlight>
                <a:latin typeface="Times New Roman"/>
                <a:ea typeface="Times New Roman"/>
                <a:cs typeface="Times New Roman"/>
                <a:sym typeface="Times New Roman"/>
              </a:rPr>
              <a:t>. </a:t>
            </a:r>
            <a:r>
              <a:rPr lang="en-US" sz="1400" b="1">
                <a:highlight>
                  <a:schemeClr val="lt1"/>
                </a:highlight>
                <a:latin typeface="Times New Roman"/>
                <a:ea typeface="Times New Roman"/>
                <a:cs typeface="Times New Roman"/>
                <a:sym typeface="Times New Roman"/>
              </a:rPr>
              <a:t>But </a:t>
            </a:r>
            <a:r>
              <a:rPr lang="en-US" sz="1400">
                <a:highlight>
                  <a:schemeClr val="lt1"/>
                </a:highlight>
                <a:latin typeface="Times New Roman"/>
                <a:ea typeface="Times New Roman"/>
                <a:cs typeface="Times New Roman"/>
                <a:sym typeface="Times New Roman"/>
              </a:rPr>
              <a:t>they are a </a:t>
            </a:r>
            <a:r>
              <a:rPr lang="en-US" sz="1400" b="1">
                <a:highlight>
                  <a:schemeClr val="lt1"/>
                </a:highlight>
                <a:latin typeface="Times New Roman"/>
                <a:ea typeface="Times New Roman"/>
                <a:cs typeface="Times New Roman"/>
                <a:sym typeface="Times New Roman"/>
              </a:rPr>
              <a:t>large team</a:t>
            </a:r>
            <a:r>
              <a:rPr lang="en-US" sz="1400">
                <a:highlight>
                  <a:schemeClr val="lt1"/>
                </a:highlight>
                <a:latin typeface="Times New Roman"/>
                <a:ea typeface="Times New Roman"/>
                <a:cs typeface="Times New Roman"/>
                <a:sym typeface="Times New Roman"/>
              </a:rPr>
              <a:t> of very</a:t>
            </a:r>
            <a:r>
              <a:rPr lang="en-US" sz="1400" b="1">
                <a:highlight>
                  <a:schemeClr val="lt1"/>
                </a:highlight>
                <a:latin typeface="Times New Roman"/>
                <a:ea typeface="Times New Roman"/>
                <a:cs typeface="Times New Roman"/>
                <a:sym typeface="Times New Roman"/>
              </a:rPr>
              <a:t> skilled individuals</a:t>
            </a:r>
            <a:r>
              <a:rPr lang="en-US" sz="1400">
                <a:highlight>
                  <a:schemeClr val="lt1"/>
                </a:highlight>
                <a:latin typeface="Times New Roman"/>
                <a:ea typeface="Times New Roman"/>
                <a:cs typeface="Times New Roman"/>
                <a:sym typeface="Times New Roman"/>
              </a:rPr>
              <a:t>. This is also not common practice. Most animation studios produce a</a:t>
            </a:r>
            <a:r>
              <a:rPr lang="en-US" sz="1400" b="1">
                <a:highlight>
                  <a:schemeClr val="lt1"/>
                </a:highlight>
                <a:latin typeface="Times New Roman"/>
                <a:ea typeface="Times New Roman"/>
                <a:cs typeface="Times New Roman"/>
                <a:sym typeface="Times New Roman"/>
              </a:rPr>
              <a:t> 22 minute</a:t>
            </a:r>
            <a:r>
              <a:rPr lang="en-US" sz="1400">
                <a:highlight>
                  <a:schemeClr val="lt1"/>
                </a:highlight>
                <a:latin typeface="Times New Roman"/>
                <a:ea typeface="Times New Roman"/>
                <a:cs typeface="Times New Roman"/>
                <a:sym typeface="Times New Roman"/>
              </a:rPr>
              <a:t> animated cartoon episode in</a:t>
            </a:r>
            <a:r>
              <a:rPr lang="en-US" sz="1400" b="1">
                <a:highlight>
                  <a:schemeClr val="lt1"/>
                </a:highlight>
                <a:latin typeface="Times New Roman"/>
                <a:ea typeface="Times New Roman"/>
                <a:cs typeface="Times New Roman"/>
                <a:sym typeface="Times New Roman"/>
              </a:rPr>
              <a:t> 10 months</a:t>
            </a:r>
            <a:r>
              <a:rPr lang="en-US" sz="1400">
                <a:highlight>
                  <a:schemeClr val="lt1"/>
                </a:highlight>
                <a:latin typeface="Times New Roman"/>
                <a:ea typeface="Times New Roman"/>
                <a:cs typeface="Times New Roman"/>
                <a:sym typeface="Times New Roman"/>
              </a:rPr>
              <a:t>, with the use of </a:t>
            </a:r>
            <a:r>
              <a:rPr lang="en-US" sz="1400" b="1">
                <a:highlight>
                  <a:schemeClr val="lt1"/>
                </a:highlight>
                <a:latin typeface="Times New Roman"/>
                <a:ea typeface="Times New Roman"/>
                <a:cs typeface="Times New Roman"/>
                <a:sym typeface="Times New Roman"/>
              </a:rPr>
              <a:t>in house animators and artists</a:t>
            </a:r>
            <a:r>
              <a:rPr lang="en-US" sz="1400">
                <a:highlight>
                  <a:schemeClr val="lt1"/>
                </a:highlight>
                <a:latin typeface="Times New Roman"/>
                <a:ea typeface="Times New Roman"/>
                <a:cs typeface="Times New Roman"/>
                <a:sym typeface="Times New Roman"/>
              </a:rPr>
              <a:t>, and a </a:t>
            </a:r>
            <a:r>
              <a:rPr lang="en-US" sz="1400" b="1">
                <a:highlight>
                  <a:schemeClr val="lt1"/>
                </a:highlight>
                <a:latin typeface="Times New Roman"/>
                <a:ea typeface="Times New Roman"/>
                <a:cs typeface="Times New Roman"/>
                <a:sym typeface="Times New Roman"/>
              </a:rPr>
              <a:t>second team</a:t>
            </a:r>
            <a:r>
              <a:rPr lang="en-US" sz="1400">
                <a:highlight>
                  <a:schemeClr val="lt1"/>
                </a:highlight>
                <a:latin typeface="Times New Roman"/>
                <a:ea typeface="Times New Roman"/>
                <a:cs typeface="Times New Roman"/>
                <a:sym typeface="Times New Roman"/>
              </a:rPr>
              <a:t> overseas in places like Korea or India to complete the </a:t>
            </a:r>
            <a:r>
              <a:rPr lang="en-US" sz="1400" b="1">
                <a:highlight>
                  <a:schemeClr val="lt1"/>
                </a:highlight>
                <a:latin typeface="Times New Roman"/>
                <a:ea typeface="Times New Roman"/>
                <a:cs typeface="Times New Roman"/>
                <a:sym typeface="Times New Roman"/>
              </a:rPr>
              <a:t>bulk </a:t>
            </a:r>
            <a:r>
              <a:rPr lang="en-US" sz="1400">
                <a:highlight>
                  <a:schemeClr val="lt1"/>
                </a:highlight>
                <a:latin typeface="Times New Roman"/>
                <a:ea typeface="Times New Roman"/>
                <a:cs typeface="Times New Roman"/>
                <a:sym typeface="Times New Roman"/>
              </a:rPr>
              <a:t>of the work. It is more </a:t>
            </a:r>
            <a:r>
              <a:rPr lang="en-US" sz="1400" b="1">
                <a:highlight>
                  <a:schemeClr val="lt1"/>
                </a:highlight>
                <a:latin typeface="Times New Roman"/>
                <a:ea typeface="Times New Roman"/>
                <a:cs typeface="Times New Roman"/>
                <a:sym typeface="Times New Roman"/>
              </a:rPr>
              <a:t>cost effective </a:t>
            </a:r>
            <a:r>
              <a:rPr lang="en-US" sz="1400">
                <a:highlight>
                  <a:schemeClr val="lt1"/>
                </a:highlight>
                <a:latin typeface="Times New Roman"/>
                <a:ea typeface="Times New Roman"/>
                <a:cs typeface="Times New Roman"/>
                <a:sym typeface="Times New Roman"/>
              </a:rPr>
              <a:t>and they have </a:t>
            </a:r>
            <a:r>
              <a:rPr lang="en-US" sz="1400" b="1">
                <a:highlight>
                  <a:schemeClr val="lt1"/>
                </a:highlight>
                <a:latin typeface="Times New Roman"/>
                <a:ea typeface="Times New Roman"/>
                <a:cs typeface="Times New Roman"/>
                <a:sym typeface="Times New Roman"/>
              </a:rPr>
              <a:t>larger teams</a:t>
            </a:r>
            <a:r>
              <a:rPr lang="en-US" sz="1400">
                <a:highlight>
                  <a:schemeClr val="lt1"/>
                </a:highlight>
                <a:latin typeface="Times New Roman"/>
                <a:ea typeface="Times New Roman"/>
                <a:cs typeface="Times New Roman"/>
                <a:sym typeface="Times New Roman"/>
              </a:rPr>
              <a:t> which help.</a:t>
            </a:r>
            <a:endParaRPr sz="1400">
              <a:highlight>
                <a:schemeClr val="lt1"/>
              </a:highlight>
              <a:latin typeface="Times New Roman"/>
              <a:ea typeface="Times New Roman"/>
              <a:cs typeface="Times New Roman"/>
              <a:sym typeface="Times New Roman"/>
            </a:endParaRPr>
          </a:p>
          <a:p>
            <a:pPr marL="457200" lvl="0" indent="-317500" algn="l" rtl="0">
              <a:spcBef>
                <a:spcPts val="0"/>
              </a:spcBef>
              <a:spcAft>
                <a:spcPts val="0"/>
              </a:spcAft>
              <a:buSzPts val="1400"/>
              <a:buFont typeface="Times New Roman"/>
              <a:buChar char="-"/>
            </a:pPr>
            <a:r>
              <a:rPr lang="en-US" sz="1400">
                <a:highlight>
                  <a:schemeClr val="lt1"/>
                </a:highlight>
                <a:latin typeface="Times New Roman"/>
                <a:ea typeface="Times New Roman"/>
                <a:cs typeface="Times New Roman"/>
                <a:sym typeface="Times New Roman"/>
              </a:rPr>
              <a:t>Our project aims to reduce the time used to create animation . </a:t>
            </a:r>
            <a:endParaRPr sz="1400">
              <a:highlight>
                <a:schemeClr val="lt1"/>
              </a:highlight>
              <a:latin typeface="Times New Roman"/>
              <a:ea typeface="Times New Roman"/>
              <a:cs typeface="Times New Roman"/>
              <a:sym typeface="Times New Roman"/>
            </a:endParaRPr>
          </a:p>
          <a:p>
            <a:pPr marL="0" lvl="0" indent="0" algn="l" rtl="0">
              <a:spcBef>
                <a:spcPts val="0"/>
              </a:spcBef>
              <a:spcAft>
                <a:spcPts val="0"/>
              </a:spcAft>
              <a:buNone/>
            </a:pPr>
            <a:endParaRPr sz="1400">
              <a:highlight>
                <a:schemeClr val="lt1"/>
              </a:highlight>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90487e4d6e_0_20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90487e4d6e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363636"/>
              </a:solidFill>
              <a:highlight>
                <a:srgbClr val="FFFFFF"/>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90487e4d6e_0_2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90487e4d6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363636"/>
              </a:solidFill>
              <a:highlight>
                <a:srgbClr val="FFFFFF"/>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90487e4d6e_0_2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90487e4d6e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363636"/>
              </a:solidFill>
              <a:highlight>
                <a:srgbClr val="FFFFFF"/>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90487e4d6e_0_26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90487e4d6e_0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363636"/>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90487e4d6e_0_2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90487e4d6e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363636"/>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90487e4d6e_0_2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90487e4d6e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363636"/>
              </a:solidFill>
              <a:highlight>
                <a:srgbClr val="FFFFFF"/>
              </a:high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90487e4d6e_0_2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90487e4d6e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363636"/>
              </a:solidFill>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90487e4d6e_0_2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90487e4d6e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363636"/>
              </a:solidFill>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21bcb56ad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21bcb56ad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90487e4d6e_0_3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90487e4d6e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363636"/>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90487e4d6e_0_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90487e4d6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4325" algn="l" rtl="0">
              <a:spcBef>
                <a:spcPts val="0"/>
              </a:spcBef>
              <a:spcAft>
                <a:spcPts val="0"/>
              </a:spcAft>
              <a:buClr>
                <a:srgbClr val="2E2E2E"/>
              </a:buClr>
              <a:buSzPts val="1350"/>
              <a:buChar char="-"/>
            </a:pPr>
            <a:r>
              <a:rPr lang="en-US" sz="1350" dirty="0">
                <a:solidFill>
                  <a:srgbClr val="2E2E2E"/>
                </a:solidFill>
                <a:highlight>
                  <a:schemeClr val="lt1"/>
                </a:highlight>
              </a:rPr>
              <a:t>The use of animations is becoming </a:t>
            </a:r>
            <a:r>
              <a:rPr lang="en-US" sz="1350" b="1" dirty="0">
                <a:solidFill>
                  <a:srgbClr val="2E2E2E"/>
                </a:solidFill>
                <a:highlight>
                  <a:schemeClr val="lt1"/>
                </a:highlight>
              </a:rPr>
              <a:t>increasingly widespread </a:t>
            </a:r>
            <a:r>
              <a:rPr lang="en-US" sz="1350" dirty="0">
                <a:solidFill>
                  <a:srgbClr val="2E2E2E"/>
                </a:solidFill>
                <a:highlight>
                  <a:schemeClr val="lt1"/>
                </a:highlight>
              </a:rPr>
              <a:t>in many educational presentations. A fairly extensive literature argues </a:t>
            </a:r>
            <a:r>
              <a:rPr lang="en-US" sz="1350" b="1" dirty="0">
                <a:solidFill>
                  <a:srgbClr val="2E2E2E"/>
                </a:solidFill>
                <a:highlight>
                  <a:schemeClr val="lt1"/>
                </a:highlight>
              </a:rPr>
              <a:t>that animations are more effective </a:t>
            </a:r>
            <a:r>
              <a:rPr lang="en-US" sz="1350" dirty="0">
                <a:solidFill>
                  <a:srgbClr val="2E2E2E"/>
                </a:solidFill>
                <a:highlight>
                  <a:schemeClr val="lt1"/>
                </a:highlight>
              </a:rPr>
              <a:t>than static sequential images for teaching dynamic events.</a:t>
            </a:r>
            <a:endParaRPr sz="1350" dirty="0">
              <a:solidFill>
                <a:srgbClr val="2E2E2E"/>
              </a:solidFill>
              <a:highlight>
                <a:schemeClr val="lt1"/>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90487e4d6e_0_3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90487e4d6e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292929"/>
                </a:solidFill>
                <a:highlight>
                  <a:srgbClr val="FFFFFF"/>
                </a:highlight>
                <a:latin typeface="Georgia"/>
                <a:ea typeface="Georgia"/>
                <a:cs typeface="Georgia"/>
                <a:sym typeface="Georgia"/>
              </a:rPr>
              <a:t>Similarly to NLP, NLU uses algorithms to reduce human speech into a structured ontology. Then AI algorithms detect such things as intent, timing, locations and sentiments. </a:t>
            </a:r>
            <a:endParaRPr sz="1300">
              <a:solidFill>
                <a:srgbClr val="363636"/>
              </a:solidFill>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90487e4d6e_0_3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90487e4d6e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rgbClr val="363636"/>
              </a:solidFill>
              <a:highlight>
                <a:srgbClr val="FFFFFF"/>
              </a:highlight>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42900" algn="l" rtl="0">
              <a:spcBef>
                <a:spcPts val="0"/>
              </a:spcBef>
              <a:spcAft>
                <a:spcPts val="0"/>
              </a:spcAft>
              <a:buSzPts val="1800"/>
              <a:buFont typeface="Times New Roman"/>
              <a:buChar char="-"/>
            </a:pPr>
            <a:r>
              <a:rPr lang="en-US" sz="1800">
                <a:latin typeface="Times New Roman"/>
                <a:ea typeface="Times New Roman"/>
                <a:cs typeface="Times New Roman"/>
                <a:sym typeface="Times New Roman"/>
              </a:rPr>
              <a:t>can deliver a message that lecturing, sounds or simple videos cannot deliver.</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US" sz="1800">
                <a:latin typeface="Times New Roman"/>
                <a:ea typeface="Times New Roman"/>
                <a:cs typeface="Times New Roman"/>
                <a:sym typeface="Times New Roman"/>
              </a:rPr>
              <a:t>It facilitates communication between the subject matter and our understanding of it and helps us explore the meaning of our own work and experience.</a:t>
            </a:r>
            <a:endParaRPr sz="1800">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US" sz="1800">
                <a:highlight>
                  <a:srgbClr val="FFFFFF"/>
                </a:highlight>
                <a:latin typeface="Times New Roman"/>
                <a:ea typeface="Times New Roman"/>
                <a:cs typeface="Times New Roman"/>
                <a:sym typeface="Times New Roman"/>
              </a:rPr>
              <a:t>creates deeper connections between skills and results in life-long learning.  </a:t>
            </a:r>
            <a:endParaRPr sz="1800">
              <a:highlight>
                <a:srgbClr val="FFFFFF"/>
              </a:highlight>
              <a:latin typeface="Times New Roman"/>
              <a:ea typeface="Times New Roman"/>
              <a:cs typeface="Times New Roman"/>
              <a:sym typeface="Times New Roman"/>
            </a:endParaRPr>
          </a:p>
          <a:p>
            <a:pPr marL="457200" lvl="0" indent="-342900" algn="l" rtl="0">
              <a:spcBef>
                <a:spcPts val="0"/>
              </a:spcBef>
              <a:spcAft>
                <a:spcPts val="0"/>
              </a:spcAft>
              <a:buSzPts val="1800"/>
              <a:buFont typeface="Times New Roman"/>
              <a:buChar char="-"/>
            </a:pPr>
            <a:r>
              <a:rPr lang="en-US" sz="1800">
                <a:highlight>
                  <a:srgbClr val="FFFFFF"/>
                </a:highlight>
                <a:latin typeface="Times New Roman"/>
                <a:ea typeface="Times New Roman"/>
                <a:cs typeface="Times New Roman"/>
                <a:sym typeface="Times New Roman"/>
              </a:rPr>
              <a:t>Memory has three stages in the brain. They are sensory memory, short term memory, and long term memory.</a:t>
            </a:r>
            <a:endParaRPr sz="1800">
              <a:highlight>
                <a:srgbClr val="FFFFFF"/>
              </a:highlight>
              <a:latin typeface="Times New Roman"/>
              <a:ea typeface="Times New Roman"/>
              <a:cs typeface="Times New Roman"/>
              <a:sym typeface="Times New Roman"/>
            </a:endParaRPr>
          </a:p>
        </p:txBody>
      </p:sp>
      <p:sp>
        <p:nvSpPr>
          <p:cNvPr id="283" name="Google Shape;283;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715090a2c2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715090a2c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40de0f73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40de0f7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4325" algn="l" rtl="0">
              <a:spcBef>
                <a:spcPts val="0"/>
              </a:spcBef>
              <a:spcAft>
                <a:spcPts val="0"/>
              </a:spcAft>
              <a:buClr>
                <a:srgbClr val="2E2E2E"/>
              </a:buClr>
              <a:buSzPts val="1350"/>
              <a:buChar char="-"/>
            </a:pPr>
            <a:r>
              <a:rPr lang="en-US" sz="1300" dirty="0">
                <a:solidFill>
                  <a:srgbClr val="363636"/>
                </a:solidFill>
                <a:highlight>
                  <a:srgbClr val="FFFFFF"/>
                </a:highlight>
              </a:rPr>
              <a:t>Education system has an </a:t>
            </a:r>
            <a:r>
              <a:rPr lang="en-US" sz="1300" b="1" dirty="0">
                <a:solidFill>
                  <a:srgbClr val="363636"/>
                </a:solidFill>
                <a:highlight>
                  <a:srgbClr val="FFFFFF"/>
                </a:highlight>
              </a:rPr>
              <a:t>important role </a:t>
            </a:r>
            <a:r>
              <a:rPr lang="en-US" sz="1300" dirty="0">
                <a:solidFill>
                  <a:srgbClr val="363636"/>
                </a:solidFill>
                <a:highlight>
                  <a:srgbClr val="FFFFFF"/>
                </a:highlight>
              </a:rPr>
              <a:t>to play in </a:t>
            </a:r>
            <a:r>
              <a:rPr lang="en-US" sz="1300" b="1" dirty="0">
                <a:solidFill>
                  <a:srgbClr val="363636"/>
                </a:solidFill>
                <a:highlight>
                  <a:srgbClr val="FFFFFF"/>
                </a:highlight>
              </a:rPr>
              <a:t>shaping the perceptions </a:t>
            </a:r>
            <a:r>
              <a:rPr lang="en-US" sz="1300" dirty="0">
                <a:solidFill>
                  <a:srgbClr val="363636"/>
                </a:solidFill>
                <a:highlight>
                  <a:srgbClr val="FFFFFF"/>
                </a:highlight>
              </a:rPr>
              <a:t>and </a:t>
            </a:r>
            <a:r>
              <a:rPr lang="en-US" sz="1300" b="1" dirty="0">
                <a:solidFill>
                  <a:srgbClr val="363636"/>
                </a:solidFill>
                <a:highlight>
                  <a:srgbClr val="FFFFFF"/>
                </a:highlight>
              </a:rPr>
              <a:t>characters</a:t>
            </a:r>
            <a:r>
              <a:rPr lang="en-US" sz="1300" dirty="0">
                <a:solidFill>
                  <a:srgbClr val="363636"/>
                </a:solidFill>
                <a:highlight>
                  <a:srgbClr val="FFFFFF"/>
                </a:highlight>
              </a:rPr>
              <a:t> of students who would lead the world in various </a:t>
            </a:r>
            <a:r>
              <a:rPr lang="en-US" sz="1300" b="1" dirty="0">
                <a:solidFill>
                  <a:srgbClr val="363636"/>
                </a:solidFill>
                <a:highlight>
                  <a:srgbClr val="FFFFFF"/>
                </a:highlight>
              </a:rPr>
              <a:t>capacities</a:t>
            </a:r>
            <a:r>
              <a:rPr lang="en-US" sz="1300" dirty="0">
                <a:solidFill>
                  <a:srgbClr val="363636"/>
                </a:solidFill>
                <a:highlight>
                  <a:srgbClr val="FFFFFF"/>
                </a:highlight>
              </a:rPr>
              <a:t> tomorrow. The comprehension needs of youngsters can no longer be completely fulfilled by conventional learning framework as it has not kept pace with latest pedagogic trends.</a:t>
            </a:r>
            <a:endParaRPr sz="1350" dirty="0">
              <a:solidFill>
                <a:srgbClr val="2E2E2E"/>
              </a:solidFill>
              <a:highlight>
                <a:schemeClr val="lt1"/>
              </a:highlight>
            </a:endParaRPr>
          </a:p>
          <a:p>
            <a:pPr marL="457200" lvl="0" indent="-314325" algn="l" rtl="0">
              <a:spcBef>
                <a:spcPts val="0"/>
              </a:spcBef>
              <a:spcAft>
                <a:spcPts val="0"/>
              </a:spcAft>
              <a:buClr>
                <a:srgbClr val="2E2E2E"/>
              </a:buClr>
              <a:buSzPts val="1350"/>
              <a:buChar char="-"/>
            </a:pPr>
            <a:r>
              <a:rPr lang="en-US" sz="1300" dirty="0">
                <a:solidFill>
                  <a:srgbClr val="363636"/>
                </a:solidFill>
                <a:highlight>
                  <a:srgbClr val="FFFFFF"/>
                </a:highlight>
              </a:rPr>
              <a:t>Any concept can be presented in lively and visually engaging manner. It is scientifically proved that a </a:t>
            </a:r>
            <a:r>
              <a:rPr lang="en-US" sz="1300" b="1" dirty="0">
                <a:solidFill>
                  <a:srgbClr val="363636"/>
                </a:solidFill>
                <a:highlight>
                  <a:srgbClr val="FFFFFF"/>
                </a:highlight>
              </a:rPr>
              <a:t>process dynamically illustrated can be retained in memory for longer duration compared to oral memorizing.</a:t>
            </a:r>
            <a:endParaRPr sz="1350" b="1" dirty="0">
              <a:solidFill>
                <a:srgbClr val="2E2E2E"/>
              </a:solidFill>
              <a:highlight>
                <a:schemeClr val="lt1"/>
              </a:high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7153d09793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7153d0979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90487e4d6e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90487e4d6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4325" algn="l" rtl="0">
              <a:spcBef>
                <a:spcPts val="0"/>
              </a:spcBef>
              <a:spcAft>
                <a:spcPts val="0"/>
              </a:spcAft>
              <a:buClr>
                <a:srgbClr val="2E2E2E"/>
              </a:buClr>
              <a:buSzPts val="1350"/>
              <a:buChar char="-"/>
            </a:pPr>
            <a:r>
              <a:rPr lang="en-US" sz="1300">
                <a:solidFill>
                  <a:srgbClr val="363636"/>
                </a:solidFill>
                <a:highlight>
                  <a:srgbClr val="FFFFFF"/>
                </a:highlight>
              </a:rPr>
              <a:t>The role of animation in </a:t>
            </a:r>
            <a:r>
              <a:rPr lang="en-US" sz="1300" b="1">
                <a:solidFill>
                  <a:srgbClr val="363636"/>
                </a:solidFill>
                <a:highlight>
                  <a:srgbClr val="FFFFFF"/>
                </a:highlight>
              </a:rPr>
              <a:t>promoting interest</a:t>
            </a:r>
            <a:r>
              <a:rPr lang="en-US" sz="1300">
                <a:solidFill>
                  <a:srgbClr val="363636"/>
                </a:solidFill>
                <a:highlight>
                  <a:srgbClr val="FFFFFF"/>
                </a:highlight>
              </a:rPr>
              <a:t> for learning in students is paramount. It is imperative that parents and other stakeholders should champion the cause of including animation in learning.</a:t>
            </a:r>
            <a:endParaRPr sz="1350" b="1">
              <a:solidFill>
                <a:srgbClr val="2E2E2E"/>
              </a:solidFill>
              <a:highlight>
                <a:schemeClr val="lt1"/>
              </a:highlight>
            </a:endParaRPr>
          </a:p>
          <a:p>
            <a:pPr marL="457200" lvl="0" indent="0" algn="l" rtl="0">
              <a:spcBef>
                <a:spcPts val="0"/>
              </a:spcBef>
              <a:spcAft>
                <a:spcPts val="0"/>
              </a:spcAft>
              <a:buNone/>
            </a:pPr>
            <a:endParaRPr sz="1350">
              <a:solidFill>
                <a:srgbClr val="2E2E2E"/>
              </a:solidFill>
              <a:highlight>
                <a:schemeClr val="lt1"/>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90487e4d6e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90487e4d6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r" rtl="0">
              <a:spcBef>
                <a:spcPts val="0"/>
              </a:spcBef>
              <a:spcAft>
                <a:spcPts val="0"/>
              </a:spcAft>
              <a:buNone/>
            </a:pPr>
            <a:r>
              <a:rPr lang="en-US" sz="1300" dirty="0" err="1">
                <a:solidFill>
                  <a:srgbClr val="363636"/>
                </a:solidFill>
                <a:highlight>
                  <a:srgbClr val="FFFFFF"/>
                </a:highlight>
              </a:rPr>
              <a:t>الموضوعات</a:t>
            </a:r>
            <a:r>
              <a:rPr lang="en-US" sz="1300" dirty="0">
                <a:solidFill>
                  <a:srgbClr val="363636"/>
                </a:solidFill>
                <a:highlight>
                  <a:srgbClr val="FFFFFF"/>
                </a:highlight>
              </a:rPr>
              <a:t> </a:t>
            </a:r>
            <a:r>
              <a:rPr lang="en-US" sz="1300" dirty="0" err="1">
                <a:solidFill>
                  <a:srgbClr val="363636"/>
                </a:solidFill>
                <a:highlight>
                  <a:srgbClr val="FFFFFF"/>
                </a:highlight>
              </a:rPr>
              <a:t>مختلفة</a:t>
            </a:r>
            <a:r>
              <a:rPr lang="en-US" sz="1300" dirty="0">
                <a:solidFill>
                  <a:srgbClr val="363636"/>
                </a:solidFill>
                <a:highlight>
                  <a:srgbClr val="FFFFFF"/>
                </a:highlight>
              </a:rPr>
              <a:t> </a:t>
            </a:r>
            <a:r>
              <a:rPr lang="en-US" sz="1300" dirty="0" err="1">
                <a:solidFill>
                  <a:srgbClr val="363636"/>
                </a:solidFill>
                <a:highlight>
                  <a:srgbClr val="FFFFFF"/>
                </a:highlight>
              </a:rPr>
              <a:t>مثل</a:t>
            </a:r>
            <a:r>
              <a:rPr lang="en-US" sz="1300" dirty="0">
                <a:solidFill>
                  <a:srgbClr val="363636"/>
                </a:solidFill>
                <a:highlight>
                  <a:srgbClr val="FFFFFF"/>
                </a:highlight>
              </a:rPr>
              <a:t> </a:t>
            </a:r>
            <a:r>
              <a:rPr lang="en-US" sz="1300" dirty="0" err="1">
                <a:solidFill>
                  <a:srgbClr val="363636"/>
                </a:solidFill>
                <a:highlight>
                  <a:srgbClr val="FFFFFF"/>
                </a:highlight>
              </a:rPr>
              <a:t>العلوم</a:t>
            </a:r>
            <a:r>
              <a:rPr lang="en-US" sz="1300" dirty="0">
                <a:solidFill>
                  <a:srgbClr val="363636"/>
                </a:solidFill>
                <a:highlight>
                  <a:srgbClr val="FFFFFF"/>
                </a:highlight>
              </a:rPr>
              <a:t> </a:t>
            </a:r>
            <a:r>
              <a:rPr lang="en-US" sz="1300" dirty="0" err="1">
                <a:solidFill>
                  <a:srgbClr val="363636"/>
                </a:solidFill>
                <a:highlight>
                  <a:srgbClr val="FFFFFF"/>
                </a:highlight>
              </a:rPr>
              <a:t>والرياضيات</a:t>
            </a:r>
            <a:r>
              <a:rPr lang="en-US" sz="1300" dirty="0">
                <a:solidFill>
                  <a:srgbClr val="363636"/>
                </a:solidFill>
                <a:highlight>
                  <a:srgbClr val="FFFFFF"/>
                </a:highlight>
              </a:rPr>
              <a:t> </a:t>
            </a:r>
            <a:r>
              <a:rPr lang="en-US" sz="1300" dirty="0" err="1">
                <a:solidFill>
                  <a:srgbClr val="363636"/>
                </a:solidFill>
                <a:highlight>
                  <a:srgbClr val="FFFFFF"/>
                </a:highlight>
              </a:rPr>
              <a:t>والألجوريزمات</a:t>
            </a:r>
            <a:r>
              <a:rPr lang="en-US" sz="1300" dirty="0">
                <a:solidFill>
                  <a:srgbClr val="363636"/>
                </a:solidFill>
                <a:highlight>
                  <a:srgbClr val="FFFFFF"/>
                </a:highlight>
              </a:rPr>
              <a:t> </a:t>
            </a:r>
            <a:r>
              <a:rPr lang="en-US" sz="1300" dirty="0" err="1">
                <a:solidFill>
                  <a:srgbClr val="363636"/>
                </a:solidFill>
                <a:highlight>
                  <a:srgbClr val="FFFFFF"/>
                </a:highlight>
              </a:rPr>
              <a:t>سيتم</a:t>
            </a:r>
            <a:r>
              <a:rPr lang="en-US" sz="1300" dirty="0">
                <a:solidFill>
                  <a:srgbClr val="363636"/>
                </a:solidFill>
                <a:highlight>
                  <a:srgbClr val="FFFFFF"/>
                </a:highlight>
              </a:rPr>
              <a:t> </a:t>
            </a:r>
            <a:r>
              <a:rPr lang="en-US" sz="1300" dirty="0" err="1">
                <a:solidFill>
                  <a:srgbClr val="363636"/>
                </a:solidFill>
                <a:highlight>
                  <a:srgbClr val="FFFFFF"/>
                </a:highlight>
              </a:rPr>
              <a:t>التغلب</a:t>
            </a:r>
            <a:r>
              <a:rPr lang="en-US" sz="1300" dirty="0">
                <a:solidFill>
                  <a:srgbClr val="363636"/>
                </a:solidFill>
                <a:highlight>
                  <a:srgbClr val="FFFFFF"/>
                </a:highlight>
              </a:rPr>
              <a:t> </a:t>
            </a:r>
            <a:r>
              <a:rPr lang="en-US" sz="1300" dirty="0" err="1">
                <a:solidFill>
                  <a:srgbClr val="363636"/>
                </a:solidFill>
                <a:highlight>
                  <a:srgbClr val="FFFFFF"/>
                </a:highlight>
              </a:rPr>
              <a:t>على</a:t>
            </a:r>
            <a:r>
              <a:rPr lang="en-US" sz="1300" dirty="0">
                <a:solidFill>
                  <a:srgbClr val="363636"/>
                </a:solidFill>
                <a:highlight>
                  <a:srgbClr val="FFFFFF"/>
                </a:highlight>
              </a:rPr>
              <a:t> </a:t>
            </a:r>
            <a:r>
              <a:rPr lang="en-US" sz="1300" dirty="0" err="1">
                <a:solidFill>
                  <a:srgbClr val="363636"/>
                </a:solidFill>
                <a:highlight>
                  <a:srgbClr val="FFFFFF"/>
                </a:highlight>
              </a:rPr>
              <a:t>تحديات</a:t>
            </a:r>
            <a:r>
              <a:rPr lang="en-US" sz="1300" dirty="0">
                <a:solidFill>
                  <a:srgbClr val="363636"/>
                </a:solidFill>
                <a:highlight>
                  <a:srgbClr val="FFFFFF"/>
                </a:highlight>
              </a:rPr>
              <a:t> </a:t>
            </a:r>
            <a:r>
              <a:rPr lang="en-US" sz="1300" dirty="0" err="1">
                <a:solidFill>
                  <a:srgbClr val="363636"/>
                </a:solidFill>
                <a:highlight>
                  <a:srgbClr val="FFFFFF"/>
                </a:highlight>
              </a:rPr>
              <a:t>الفهم</a:t>
            </a:r>
            <a:r>
              <a:rPr lang="en-US" sz="1300" dirty="0">
                <a:solidFill>
                  <a:srgbClr val="363636"/>
                </a:solidFill>
                <a:highlight>
                  <a:srgbClr val="FFFFFF"/>
                </a:highlight>
              </a:rPr>
              <a:t> </a:t>
            </a:r>
            <a:r>
              <a:rPr lang="en-US" sz="1300" dirty="0" err="1">
                <a:solidFill>
                  <a:srgbClr val="363636"/>
                </a:solidFill>
                <a:highlight>
                  <a:srgbClr val="FFFFFF"/>
                </a:highlight>
              </a:rPr>
              <a:t>بشكل</a:t>
            </a:r>
            <a:r>
              <a:rPr lang="en-US" sz="1300" dirty="0">
                <a:solidFill>
                  <a:srgbClr val="363636"/>
                </a:solidFill>
                <a:highlight>
                  <a:srgbClr val="FFFFFF"/>
                </a:highlight>
              </a:rPr>
              <a:t> </a:t>
            </a:r>
            <a:r>
              <a:rPr lang="en-US" sz="1300" dirty="0" err="1">
                <a:solidFill>
                  <a:srgbClr val="363636"/>
                </a:solidFill>
                <a:highlight>
                  <a:srgbClr val="FFFFFF"/>
                </a:highlight>
              </a:rPr>
              <a:t>حاسم</a:t>
            </a:r>
            <a:r>
              <a:rPr lang="en-US" sz="1300" dirty="0">
                <a:solidFill>
                  <a:srgbClr val="363636"/>
                </a:solidFill>
                <a:highlight>
                  <a:srgbClr val="FFFFFF"/>
                </a:highlight>
              </a:rPr>
              <a:t> </a:t>
            </a:r>
            <a:r>
              <a:rPr lang="en-US" sz="1300" dirty="0" err="1">
                <a:solidFill>
                  <a:srgbClr val="363636"/>
                </a:solidFill>
                <a:highlight>
                  <a:srgbClr val="FFFFFF"/>
                </a:highlight>
              </a:rPr>
              <a:t>حيث</a:t>
            </a:r>
            <a:r>
              <a:rPr lang="en-US" sz="1300" dirty="0">
                <a:solidFill>
                  <a:srgbClr val="363636"/>
                </a:solidFill>
                <a:highlight>
                  <a:srgbClr val="FFFFFF"/>
                </a:highlight>
              </a:rPr>
              <a:t> </a:t>
            </a:r>
            <a:r>
              <a:rPr lang="en-US" sz="1300" dirty="0" err="1">
                <a:solidFill>
                  <a:srgbClr val="363636"/>
                </a:solidFill>
                <a:highlight>
                  <a:srgbClr val="FFFFFF"/>
                </a:highlight>
              </a:rPr>
              <a:t>يمكن</a:t>
            </a:r>
            <a:r>
              <a:rPr lang="en-US" sz="1300" dirty="0">
                <a:solidFill>
                  <a:srgbClr val="363636"/>
                </a:solidFill>
                <a:highlight>
                  <a:srgbClr val="FFFFFF"/>
                </a:highlight>
              </a:rPr>
              <a:t> </a:t>
            </a:r>
            <a:r>
              <a:rPr lang="en-US" sz="1300" dirty="0" err="1">
                <a:solidFill>
                  <a:srgbClr val="363636"/>
                </a:solidFill>
                <a:highlight>
                  <a:srgbClr val="FFFFFF"/>
                </a:highlight>
              </a:rPr>
              <a:t>عرض</a:t>
            </a:r>
            <a:r>
              <a:rPr lang="en-US" sz="1300" dirty="0">
                <a:solidFill>
                  <a:srgbClr val="363636"/>
                </a:solidFill>
                <a:highlight>
                  <a:srgbClr val="FFFFFF"/>
                </a:highlight>
              </a:rPr>
              <a:t> </a:t>
            </a:r>
            <a:r>
              <a:rPr lang="en-US" sz="1300" dirty="0" err="1">
                <a:solidFill>
                  <a:srgbClr val="363636"/>
                </a:solidFill>
                <a:highlight>
                  <a:srgbClr val="FFFFFF"/>
                </a:highlight>
              </a:rPr>
              <a:t>الموضوعات</a:t>
            </a:r>
            <a:r>
              <a:rPr lang="en-US" sz="1300" dirty="0">
                <a:solidFill>
                  <a:srgbClr val="363636"/>
                </a:solidFill>
                <a:highlight>
                  <a:srgbClr val="FFFFFF"/>
                </a:highlight>
              </a:rPr>
              <a:t> </a:t>
            </a:r>
            <a:r>
              <a:rPr lang="en-US" sz="1300" dirty="0" err="1">
                <a:solidFill>
                  <a:srgbClr val="363636"/>
                </a:solidFill>
                <a:highlight>
                  <a:srgbClr val="FFFFFF"/>
                </a:highlight>
              </a:rPr>
              <a:t>المعقدة</a:t>
            </a:r>
            <a:r>
              <a:rPr lang="en-US" sz="1300" dirty="0">
                <a:solidFill>
                  <a:srgbClr val="363636"/>
                </a:solidFill>
                <a:highlight>
                  <a:srgbClr val="FFFFFF"/>
                </a:highlight>
              </a:rPr>
              <a:t> </a:t>
            </a:r>
            <a:r>
              <a:rPr lang="en-US" sz="1300" dirty="0" err="1">
                <a:solidFill>
                  <a:srgbClr val="363636"/>
                </a:solidFill>
                <a:highlight>
                  <a:srgbClr val="FFFFFF"/>
                </a:highlight>
              </a:rPr>
              <a:t>بطريقة</a:t>
            </a:r>
            <a:r>
              <a:rPr lang="en-US" sz="1300" dirty="0">
                <a:solidFill>
                  <a:srgbClr val="363636"/>
                </a:solidFill>
                <a:highlight>
                  <a:srgbClr val="FFFFFF"/>
                </a:highlight>
              </a:rPr>
              <a:t> </a:t>
            </a:r>
            <a:r>
              <a:rPr lang="en-US" sz="1300" dirty="0" err="1">
                <a:solidFill>
                  <a:srgbClr val="363636"/>
                </a:solidFill>
                <a:highlight>
                  <a:srgbClr val="FFFFFF"/>
                </a:highlight>
              </a:rPr>
              <a:t>جذابة</a:t>
            </a:r>
            <a:r>
              <a:rPr lang="en-US" sz="1300" dirty="0">
                <a:solidFill>
                  <a:srgbClr val="363636"/>
                </a:solidFill>
                <a:highlight>
                  <a:srgbClr val="FFFFFF"/>
                </a:highlight>
              </a:rPr>
              <a:t> </a:t>
            </a:r>
            <a:r>
              <a:rPr lang="en-US" sz="1300" dirty="0" err="1">
                <a:solidFill>
                  <a:srgbClr val="363636"/>
                </a:solidFill>
                <a:highlight>
                  <a:srgbClr val="FFFFFF"/>
                </a:highlight>
              </a:rPr>
              <a:t>بصريًا</a:t>
            </a:r>
            <a:r>
              <a:rPr lang="en-US" sz="1300" dirty="0">
                <a:solidFill>
                  <a:srgbClr val="363636"/>
                </a:solidFill>
                <a:highlight>
                  <a:srgbClr val="FFFFFF"/>
                </a:highlight>
              </a:rPr>
              <a:t> </a:t>
            </a:r>
            <a:r>
              <a:rPr lang="en-US" sz="1300" dirty="0" err="1">
                <a:solidFill>
                  <a:srgbClr val="363636"/>
                </a:solidFill>
                <a:highlight>
                  <a:srgbClr val="FFFFFF"/>
                </a:highlight>
              </a:rPr>
              <a:t>بإستخدام</a:t>
            </a:r>
            <a:r>
              <a:rPr lang="en-US" sz="1300" dirty="0">
                <a:solidFill>
                  <a:srgbClr val="363636"/>
                </a:solidFill>
                <a:highlight>
                  <a:srgbClr val="FFFFFF"/>
                </a:highlight>
              </a:rPr>
              <a:t> </a:t>
            </a:r>
            <a:r>
              <a:rPr lang="en-US" sz="1300" dirty="0" err="1">
                <a:solidFill>
                  <a:srgbClr val="363636"/>
                </a:solidFill>
                <a:highlight>
                  <a:srgbClr val="FFFFFF"/>
                </a:highlight>
              </a:rPr>
              <a:t>عناصر</a:t>
            </a:r>
            <a:r>
              <a:rPr lang="en-US" sz="1300" dirty="0">
                <a:solidFill>
                  <a:srgbClr val="363636"/>
                </a:solidFill>
                <a:highlight>
                  <a:srgbClr val="FFFFFF"/>
                </a:highlight>
              </a:rPr>
              <a:t> </a:t>
            </a:r>
            <a:r>
              <a:rPr lang="en-US" sz="1300" dirty="0" err="1">
                <a:solidFill>
                  <a:srgbClr val="363636"/>
                </a:solidFill>
                <a:highlight>
                  <a:srgbClr val="FFFFFF"/>
                </a:highlight>
              </a:rPr>
              <a:t>ممتعة</a:t>
            </a:r>
            <a:r>
              <a:rPr lang="en-US" sz="1300" dirty="0">
                <a:solidFill>
                  <a:srgbClr val="363636"/>
                </a:solidFill>
                <a:highlight>
                  <a:srgbClr val="FFFFFF"/>
                </a:highlight>
              </a:rPr>
              <a:t> (</a:t>
            </a:r>
            <a:r>
              <a:rPr lang="en-US" sz="1300" dirty="0" err="1">
                <a:solidFill>
                  <a:srgbClr val="363636"/>
                </a:solidFill>
                <a:highlight>
                  <a:srgbClr val="FFFFFF"/>
                </a:highlight>
              </a:rPr>
              <a:t>التجارب</a:t>
            </a:r>
            <a:r>
              <a:rPr lang="en-US" sz="1300" dirty="0">
                <a:solidFill>
                  <a:srgbClr val="363636"/>
                </a:solidFill>
                <a:highlight>
                  <a:srgbClr val="FFFFFF"/>
                </a:highlight>
              </a:rPr>
              <a:t> </a:t>
            </a:r>
            <a:r>
              <a:rPr lang="en-US" sz="1300" dirty="0" err="1">
                <a:solidFill>
                  <a:srgbClr val="363636"/>
                </a:solidFill>
                <a:highlight>
                  <a:srgbClr val="FFFFFF"/>
                </a:highlight>
              </a:rPr>
              <a:t>الكيميائية</a:t>
            </a:r>
            <a:r>
              <a:rPr lang="en-US" sz="1300" dirty="0">
                <a:solidFill>
                  <a:srgbClr val="363636"/>
                </a:solidFill>
                <a:highlight>
                  <a:srgbClr val="FFFFFF"/>
                </a:highlight>
              </a:rPr>
              <a:t> - </a:t>
            </a:r>
            <a:r>
              <a:rPr lang="en-US" sz="1300" dirty="0" err="1">
                <a:solidFill>
                  <a:srgbClr val="363636"/>
                </a:solidFill>
                <a:highlight>
                  <a:srgbClr val="FFFFFF"/>
                </a:highlight>
              </a:rPr>
              <a:t>المعادلات</a:t>
            </a:r>
            <a:r>
              <a:rPr lang="en-US" sz="1300" dirty="0">
                <a:solidFill>
                  <a:srgbClr val="363636"/>
                </a:solidFill>
                <a:highlight>
                  <a:srgbClr val="FFFFFF"/>
                </a:highlight>
              </a:rPr>
              <a:t> </a:t>
            </a:r>
            <a:r>
              <a:rPr lang="en-US" sz="1300" dirty="0" err="1">
                <a:solidFill>
                  <a:srgbClr val="363636"/>
                </a:solidFill>
                <a:highlight>
                  <a:srgbClr val="FFFFFF"/>
                </a:highlight>
              </a:rPr>
              <a:t>الرياضيه</a:t>
            </a:r>
            <a:r>
              <a:rPr lang="en-US" sz="1300" dirty="0">
                <a:solidFill>
                  <a:srgbClr val="363636"/>
                </a:solidFill>
                <a:highlight>
                  <a:srgbClr val="FFFFFF"/>
                </a:highlight>
              </a:rPr>
              <a:t> - </a:t>
            </a:r>
            <a:r>
              <a:rPr lang="en-US" sz="1300" dirty="0" err="1">
                <a:solidFill>
                  <a:srgbClr val="363636"/>
                </a:solidFill>
                <a:highlight>
                  <a:srgbClr val="FFFFFF"/>
                </a:highlight>
              </a:rPr>
              <a:t>محاكاة</a:t>
            </a:r>
            <a:r>
              <a:rPr lang="en-US" sz="1300" dirty="0">
                <a:solidFill>
                  <a:srgbClr val="363636"/>
                </a:solidFill>
                <a:highlight>
                  <a:srgbClr val="FFFFFF"/>
                </a:highlight>
              </a:rPr>
              <a:t> </a:t>
            </a:r>
            <a:r>
              <a:rPr lang="en-US" sz="1300" dirty="0" err="1">
                <a:solidFill>
                  <a:srgbClr val="363636"/>
                </a:solidFill>
                <a:highlight>
                  <a:srgbClr val="FFFFFF"/>
                </a:highlight>
              </a:rPr>
              <a:t>الألجوريزمات</a:t>
            </a:r>
            <a:r>
              <a:rPr lang="en-US" sz="1300" dirty="0">
                <a:solidFill>
                  <a:srgbClr val="363636"/>
                </a:solidFill>
                <a:highlight>
                  <a:srgbClr val="FFFFFF"/>
                </a:highlight>
              </a:rPr>
              <a:t> </a:t>
            </a:r>
            <a:r>
              <a:rPr lang="en-US" sz="1300" dirty="0" err="1">
                <a:solidFill>
                  <a:srgbClr val="363636"/>
                </a:solidFill>
                <a:highlight>
                  <a:srgbClr val="FFFFFF"/>
                </a:highlight>
              </a:rPr>
              <a:t>وهياكل</a:t>
            </a:r>
            <a:r>
              <a:rPr lang="en-US" sz="1300" dirty="0">
                <a:solidFill>
                  <a:srgbClr val="363636"/>
                </a:solidFill>
                <a:highlight>
                  <a:srgbClr val="FFFFFF"/>
                </a:highlight>
              </a:rPr>
              <a:t> </a:t>
            </a:r>
            <a:r>
              <a:rPr lang="en-US" sz="1300" dirty="0" err="1">
                <a:solidFill>
                  <a:srgbClr val="363636"/>
                </a:solidFill>
                <a:highlight>
                  <a:srgbClr val="FFFFFF"/>
                </a:highlight>
              </a:rPr>
              <a:t>البيانات</a:t>
            </a:r>
            <a:r>
              <a:rPr lang="en-US" sz="1300" dirty="0">
                <a:solidFill>
                  <a:srgbClr val="363636"/>
                </a:solidFill>
                <a:highlight>
                  <a:srgbClr val="FFFFFF"/>
                </a:highlight>
              </a:rPr>
              <a:t> ) </a:t>
            </a:r>
            <a:r>
              <a:rPr lang="en-US" sz="1300" dirty="0" err="1">
                <a:solidFill>
                  <a:srgbClr val="363636"/>
                </a:solidFill>
                <a:highlight>
                  <a:srgbClr val="FFFFFF"/>
                </a:highlight>
              </a:rPr>
              <a:t>وبالتالي</a:t>
            </a:r>
            <a:r>
              <a:rPr lang="en-US" sz="1300" dirty="0">
                <a:solidFill>
                  <a:srgbClr val="363636"/>
                </a:solidFill>
                <a:highlight>
                  <a:srgbClr val="FFFFFF"/>
                </a:highlight>
              </a:rPr>
              <a:t> </a:t>
            </a:r>
            <a:r>
              <a:rPr lang="en-US" sz="1300" dirty="0" err="1">
                <a:solidFill>
                  <a:srgbClr val="363636"/>
                </a:solidFill>
                <a:highlight>
                  <a:srgbClr val="FFFFFF"/>
                </a:highlight>
              </a:rPr>
              <a:t>اضافة</a:t>
            </a:r>
            <a:r>
              <a:rPr lang="en-US" sz="1300" dirty="0">
                <a:solidFill>
                  <a:srgbClr val="363636"/>
                </a:solidFill>
                <a:highlight>
                  <a:srgbClr val="FFFFFF"/>
                </a:highlight>
              </a:rPr>
              <a:t> </a:t>
            </a:r>
            <a:r>
              <a:rPr lang="en-US" sz="1300" dirty="0" err="1">
                <a:solidFill>
                  <a:srgbClr val="363636"/>
                </a:solidFill>
                <a:highlight>
                  <a:srgbClr val="FFFFFF"/>
                </a:highlight>
              </a:rPr>
              <a:t>تغييرات</a:t>
            </a:r>
            <a:r>
              <a:rPr lang="en-US" sz="1300" dirty="0">
                <a:solidFill>
                  <a:srgbClr val="363636"/>
                </a:solidFill>
                <a:highlight>
                  <a:srgbClr val="FFFFFF"/>
                </a:highlight>
              </a:rPr>
              <a:t> </a:t>
            </a:r>
            <a:r>
              <a:rPr lang="en-US" sz="1300" dirty="0" err="1">
                <a:solidFill>
                  <a:srgbClr val="363636"/>
                </a:solidFill>
                <a:highlight>
                  <a:srgbClr val="FFFFFF"/>
                </a:highlight>
              </a:rPr>
              <a:t>جديده</a:t>
            </a:r>
            <a:r>
              <a:rPr lang="en-US" sz="1300" dirty="0">
                <a:solidFill>
                  <a:srgbClr val="363636"/>
                </a:solidFill>
                <a:highlight>
                  <a:srgbClr val="FFFFFF"/>
                </a:highlight>
              </a:rPr>
              <a:t> </a:t>
            </a:r>
            <a:r>
              <a:rPr lang="en-US" sz="1300" dirty="0" err="1">
                <a:solidFill>
                  <a:srgbClr val="363636"/>
                </a:solidFill>
                <a:highlight>
                  <a:srgbClr val="FFFFFF"/>
                </a:highlight>
              </a:rPr>
              <a:t>يكون</a:t>
            </a:r>
            <a:r>
              <a:rPr lang="en-US" sz="1300" dirty="0">
                <a:solidFill>
                  <a:srgbClr val="363636"/>
                </a:solidFill>
                <a:highlight>
                  <a:srgbClr val="FFFFFF"/>
                </a:highlight>
              </a:rPr>
              <a:t> </a:t>
            </a:r>
            <a:r>
              <a:rPr lang="en-US" sz="1300" dirty="0" err="1">
                <a:solidFill>
                  <a:srgbClr val="363636"/>
                </a:solidFill>
                <a:highlight>
                  <a:srgbClr val="FFFFFF"/>
                </a:highlight>
              </a:rPr>
              <a:t>اكثر</a:t>
            </a:r>
            <a:r>
              <a:rPr lang="en-US" sz="1300" dirty="0">
                <a:solidFill>
                  <a:srgbClr val="363636"/>
                </a:solidFill>
                <a:highlight>
                  <a:srgbClr val="FFFFFF"/>
                </a:highlight>
              </a:rPr>
              <a:t> </a:t>
            </a:r>
            <a:r>
              <a:rPr lang="en-US" sz="1300" dirty="0" err="1">
                <a:solidFill>
                  <a:srgbClr val="363636"/>
                </a:solidFill>
                <a:highlight>
                  <a:srgbClr val="FFFFFF"/>
                </a:highlight>
              </a:rPr>
              <a:t>سلاسة</a:t>
            </a:r>
            <a:endParaRPr sz="1300" dirty="0">
              <a:solidFill>
                <a:srgbClr val="363636"/>
              </a:solidFill>
              <a:highlight>
                <a:srgbClr val="FFFFFF"/>
              </a:highlight>
            </a:endParaRPr>
          </a:p>
          <a:p>
            <a:pPr marL="457200" lvl="0" indent="0" algn="r" rtl="0">
              <a:spcBef>
                <a:spcPts val="0"/>
              </a:spcBef>
              <a:spcAft>
                <a:spcPts val="0"/>
              </a:spcAft>
              <a:buNone/>
            </a:pPr>
            <a:r>
              <a:rPr lang="en-US" sz="1300" dirty="0">
                <a:solidFill>
                  <a:srgbClr val="363636"/>
                </a:solidFill>
                <a:highlight>
                  <a:srgbClr val="FFFFFF"/>
                </a:highlight>
              </a:rPr>
              <a:t>----------------------------------------------</a:t>
            </a:r>
            <a:br>
              <a:rPr lang="en-US" sz="1300" dirty="0">
                <a:solidFill>
                  <a:srgbClr val="363636"/>
                </a:solidFill>
                <a:highlight>
                  <a:srgbClr val="FFFFFF"/>
                </a:highlight>
              </a:rPr>
            </a:br>
            <a:r>
              <a:rPr lang="en-US" sz="1300" dirty="0">
                <a:solidFill>
                  <a:srgbClr val="363636"/>
                </a:solidFill>
                <a:highlight>
                  <a:srgbClr val="FFFFFF"/>
                </a:highlight>
              </a:rPr>
              <a:t>- </a:t>
            </a:r>
            <a:r>
              <a:rPr lang="en-US" sz="1300" dirty="0" err="1">
                <a:solidFill>
                  <a:srgbClr val="363636"/>
                </a:solidFill>
                <a:highlight>
                  <a:srgbClr val="FFFFFF"/>
                </a:highlight>
              </a:rPr>
              <a:t>بفضل</a:t>
            </a:r>
            <a:r>
              <a:rPr lang="en-US" sz="1300" dirty="0">
                <a:solidFill>
                  <a:srgbClr val="363636"/>
                </a:solidFill>
                <a:highlight>
                  <a:srgbClr val="FFFFFF"/>
                </a:highlight>
              </a:rPr>
              <a:t> </a:t>
            </a:r>
            <a:r>
              <a:rPr lang="en-US" sz="1300" dirty="0" err="1">
                <a:solidFill>
                  <a:srgbClr val="363636"/>
                </a:solidFill>
                <a:highlight>
                  <a:srgbClr val="FFFFFF"/>
                </a:highlight>
              </a:rPr>
              <a:t>البرامج</a:t>
            </a:r>
            <a:r>
              <a:rPr lang="en-US" sz="1300" dirty="0">
                <a:solidFill>
                  <a:srgbClr val="363636"/>
                </a:solidFill>
                <a:highlight>
                  <a:srgbClr val="FFFFFF"/>
                </a:highlight>
              </a:rPr>
              <a:t> </a:t>
            </a:r>
            <a:r>
              <a:rPr lang="en-US" sz="1300" dirty="0" err="1">
                <a:solidFill>
                  <a:srgbClr val="363636"/>
                </a:solidFill>
                <a:highlight>
                  <a:srgbClr val="FFFFFF"/>
                </a:highlight>
              </a:rPr>
              <a:t>التعليمية</a:t>
            </a:r>
            <a:r>
              <a:rPr lang="en-US" sz="1300" dirty="0">
                <a:solidFill>
                  <a:srgbClr val="363636"/>
                </a:solidFill>
                <a:highlight>
                  <a:srgbClr val="FFFFFF"/>
                </a:highlight>
              </a:rPr>
              <a:t> </a:t>
            </a:r>
            <a:r>
              <a:rPr lang="en-US" sz="1300" dirty="0" err="1">
                <a:solidFill>
                  <a:srgbClr val="363636"/>
                </a:solidFill>
                <a:highlight>
                  <a:srgbClr val="FFFFFF"/>
                </a:highlight>
              </a:rPr>
              <a:t>المتحركة</a:t>
            </a:r>
            <a:r>
              <a:rPr lang="en-US" sz="1300" dirty="0">
                <a:solidFill>
                  <a:srgbClr val="363636"/>
                </a:solidFill>
                <a:highlight>
                  <a:srgbClr val="FFFFFF"/>
                </a:highlight>
              </a:rPr>
              <a:t> ، </a:t>
            </a:r>
            <a:r>
              <a:rPr lang="en-US" sz="1300" dirty="0" err="1">
                <a:solidFill>
                  <a:srgbClr val="363636"/>
                </a:solidFill>
                <a:highlight>
                  <a:srgbClr val="FFFFFF"/>
                </a:highlight>
              </a:rPr>
              <a:t>سيكون</a:t>
            </a:r>
            <a:r>
              <a:rPr lang="en-US" sz="1300" dirty="0">
                <a:solidFill>
                  <a:srgbClr val="363636"/>
                </a:solidFill>
                <a:highlight>
                  <a:srgbClr val="FFFFFF"/>
                </a:highlight>
              </a:rPr>
              <a:t> </a:t>
            </a:r>
            <a:r>
              <a:rPr lang="en-US" sz="1300" dirty="0" err="1">
                <a:solidFill>
                  <a:srgbClr val="363636"/>
                </a:solidFill>
                <a:highlight>
                  <a:srgbClr val="FFFFFF"/>
                </a:highlight>
              </a:rPr>
              <a:t>دور</a:t>
            </a:r>
            <a:r>
              <a:rPr lang="en-US" sz="1300" dirty="0">
                <a:solidFill>
                  <a:srgbClr val="363636"/>
                </a:solidFill>
                <a:highlight>
                  <a:srgbClr val="FFFFFF"/>
                </a:highlight>
              </a:rPr>
              <a:t> </a:t>
            </a:r>
            <a:r>
              <a:rPr lang="en-US" sz="1300" dirty="0" err="1">
                <a:solidFill>
                  <a:srgbClr val="363636"/>
                </a:solidFill>
                <a:highlight>
                  <a:srgbClr val="FFFFFF"/>
                </a:highlight>
              </a:rPr>
              <a:t>المعلمين</a:t>
            </a:r>
            <a:r>
              <a:rPr lang="en-US" sz="1300" dirty="0">
                <a:solidFill>
                  <a:srgbClr val="363636"/>
                </a:solidFill>
                <a:highlight>
                  <a:srgbClr val="FFFFFF"/>
                </a:highlight>
              </a:rPr>
              <a:t> </a:t>
            </a:r>
            <a:r>
              <a:rPr lang="en-US" sz="1300" dirty="0" err="1">
                <a:solidFill>
                  <a:srgbClr val="363636"/>
                </a:solidFill>
                <a:highlight>
                  <a:srgbClr val="FFFFFF"/>
                </a:highlight>
              </a:rPr>
              <a:t>الآن</a:t>
            </a:r>
            <a:r>
              <a:rPr lang="en-US" sz="1300" dirty="0">
                <a:solidFill>
                  <a:srgbClr val="363636"/>
                </a:solidFill>
                <a:highlight>
                  <a:srgbClr val="FFFFFF"/>
                </a:highlight>
              </a:rPr>
              <a:t> </a:t>
            </a:r>
            <a:r>
              <a:rPr lang="en-US" sz="1300" dirty="0" err="1">
                <a:solidFill>
                  <a:srgbClr val="363636"/>
                </a:solidFill>
                <a:highlight>
                  <a:srgbClr val="FFFFFF"/>
                </a:highlight>
              </a:rPr>
              <a:t>أكثر</a:t>
            </a:r>
            <a:r>
              <a:rPr lang="en-US" sz="1300" dirty="0">
                <a:solidFill>
                  <a:srgbClr val="363636"/>
                </a:solidFill>
                <a:highlight>
                  <a:srgbClr val="FFFFFF"/>
                </a:highlight>
              </a:rPr>
              <a:t> </a:t>
            </a:r>
            <a:r>
              <a:rPr lang="en-US" sz="1300" dirty="0" err="1">
                <a:solidFill>
                  <a:srgbClr val="363636"/>
                </a:solidFill>
                <a:highlight>
                  <a:srgbClr val="FFFFFF"/>
                </a:highlight>
              </a:rPr>
              <a:t>قيمة</a:t>
            </a:r>
            <a:r>
              <a:rPr lang="en-US" sz="1300" dirty="0">
                <a:solidFill>
                  <a:srgbClr val="363636"/>
                </a:solidFill>
                <a:highlight>
                  <a:srgbClr val="FFFFFF"/>
                </a:highlight>
              </a:rPr>
              <a:t> </a:t>
            </a:r>
            <a:r>
              <a:rPr lang="en-US" sz="1300" dirty="0" err="1">
                <a:solidFill>
                  <a:srgbClr val="363636"/>
                </a:solidFill>
                <a:highlight>
                  <a:srgbClr val="FFFFFF"/>
                </a:highlight>
              </a:rPr>
              <a:t>مضافة</a:t>
            </a:r>
            <a:r>
              <a:rPr lang="en-US" sz="1300" dirty="0">
                <a:solidFill>
                  <a:srgbClr val="363636"/>
                </a:solidFill>
                <a:highlight>
                  <a:srgbClr val="FFFFFF"/>
                </a:highlight>
              </a:rPr>
              <a:t>. </a:t>
            </a:r>
            <a:r>
              <a:rPr lang="en-US" sz="1300" dirty="0" err="1">
                <a:solidFill>
                  <a:srgbClr val="363636"/>
                </a:solidFill>
                <a:highlight>
                  <a:srgbClr val="FFFFFF"/>
                </a:highlight>
              </a:rPr>
              <a:t>ستمنع</a:t>
            </a:r>
            <a:r>
              <a:rPr lang="en-US" sz="1300" dirty="0">
                <a:solidFill>
                  <a:srgbClr val="363636"/>
                </a:solidFill>
                <a:highlight>
                  <a:srgbClr val="FFFFFF"/>
                </a:highlight>
              </a:rPr>
              <a:t> </a:t>
            </a:r>
            <a:r>
              <a:rPr lang="en-US" sz="1300" dirty="0" err="1">
                <a:solidFill>
                  <a:srgbClr val="363636"/>
                </a:solidFill>
                <a:highlight>
                  <a:srgbClr val="FFFFFF"/>
                </a:highlight>
              </a:rPr>
              <a:t>الفصول</a:t>
            </a:r>
            <a:r>
              <a:rPr lang="en-US" sz="1300" dirty="0">
                <a:solidFill>
                  <a:srgbClr val="363636"/>
                </a:solidFill>
                <a:highlight>
                  <a:srgbClr val="FFFFFF"/>
                </a:highlight>
              </a:rPr>
              <a:t> </a:t>
            </a:r>
            <a:r>
              <a:rPr lang="en-US" sz="1300" dirty="0" err="1">
                <a:solidFill>
                  <a:srgbClr val="363636"/>
                </a:solidFill>
                <a:highlight>
                  <a:srgbClr val="FFFFFF"/>
                </a:highlight>
              </a:rPr>
              <a:t>التفاعلية</a:t>
            </a:r>
            <a:r>
              <a:rPr lang="en-US" sz="1300" dirty="0">
                <a:solidFill>
                  <a:srgbClr val="363636"/>
                </a:solidFill>
                <a:highlight>
                  <a:srgbClr val="FFFFFF"/>
                </a:highlight>
              </a:rPr>
              <a:t> </a:t>
            </a:r>
            <a:r>
              <a:rPr lang="en-US" sz="1300" dirty="0" err="1">
                <a:solidFill>
                  <a:srgbClr val="363636"/>
                </a:solidFill>
                <a:highlight>
                  <a:srgbClr val="FFFFFF"/>
                </a:highlight>
              </a:rPr>
              <a:t>انتباه</a:t>
            </a:r>
            <a:r>
              <a:rPr lang="en-US" sz="1300" dirty="0">
                <a:solidFill>
                  <a:srgbClr val="363636"/>
                </a:solidFill>
                <a:highlight>
                  <a:srgbClr val="FFFFFF"/>
                </a:highlight>
              </a:rPr>
              <a:t> </a:t>
            </a:r>
            <a:r>
              <a:rPr lang="en-US" sz="1300" dirty="0" err="1">
                <a:solidFill>
                  <a:srgbClr val="363636"/>
                </a:solidFill>
                <a:highlight>
                  <a:srgbClr val="FFFFFF"/>
                </a:highlight>
              </a:rPr>
              <a:t>الطلاب</a:t>
            </a:r>
            <a:r>
              <a:rPr lang="en-US" sz="1300" dirty="0">
                <a:solidFill>
                  <a:srgbClr val="363636"/>
                </a:solidFill>
                <a:highlight>
                  <a:srgbClr val="FFFFFF"/>
                </a:highlight>
              </a:rPr>
              <a:t> </a:t>
            </a:r>
            <a:r>
              <a:rPr lang="en-US" sz="1300" dirty="0" err="1">
                <a:solidFill>
                  <a:srgbClr val="363636"/>
                </a:solidFill>
                <a:highlight>
                  <a:srgbClr val="FFFFFF"/>
                </a:highlight>
              </a:rPr>
              <a:t>من</a:t>
            </a:r>
            <a:r>
              <a:rPr lang="en-US" sz="1300" dirty="0">
                <a:solidFill>
                  <a:srgbClr val="363636"/>
                </a:solidFill>
                <a:highlight>
                  <a:srgbClr val="FFFFFF"/>
                </a:highlight>
              </a:rPr>
              <a:t> </a:t>
            </a:r>
            <a:r>
              <a:rPr lang="en-US" sz="1300" dirty="0" err="1">
                <a:solidFill>
                  <a:srgbClr val="363636"/>
                </a:solidFill>
                <a:highlight>
                  <a:srgbClr val="FFFFFF"/>
                </a:highlight>
              </a:rPr>
              <a:t>الشرود</a:t>
            </a:r>
            <a:r>
              <a:rPr lang="en-US" sz="1300" dirty="0">
                <a:solidFill>
                  <a:srgbClr val="363636"/>
                </a:solidFill>
                <a:highlight>
                  <a:srgbClr val="FFFFFF"/>
                </a:highlight>
              </a:rPr>
              <a:t>. </a:t>
            </a:r>
            <a:r>
              <a:rPr lang="en-US" sz="1300" dirty="0" err="1">
                <a:solidFill>
                  <a:srgbClr val="363636"/>
                </a:solidFill>
                <a:highlight>
                  <a:srgbClr val="FFFFFF"/>
                </a:highlight>
              </a:rPr>
              <a:t>سيشرك</a:t>
            </a:r>
            <a:r>
              <a:rPr lang="en-US" sz="1300" dirty="0">
                <a:solidFill>
                  <a:srgbClr val="363636"/>
                </a:solidFill>
                <a:highlight>
                  <a:srgbClr val="FFFFFF"/>
                </a:highlight>
              </a:rPr>
              <a:t> </a:t>
            </a:r>
            <a:r>
              <a:rPr lang="en-US" sz="1300" dirty="0" err="1">
                <a:solidFill>
                  <a:srgbClr val="363636"/>
                </a:solidFill>
                <a:highlight>
                  <a:srgbClr val="FFFFFF"/>
                </a:highlight>
              </a:rPr>
              <a:t>كل</a:t>
            </a:r>
            <a:r>
              <a:rPr lang="en-US" sz="1300" dirty="0">
                <a:solidFill>
                  <a:srgbClr val="363636"/>
                </a:solidFill>
                <a:highlight>
                  <a:srgbClr val="FFFFFF"/>
                </a:highlight>
              </a:rPr>
              <a:t> </a:t>
            </a:r>
            <a:r>
              <a:rPr lang="en-US" sz="1300" dirty="0" err="1">
                <a:solidFill>
                  <a:srgbClr val="363636"/>
                </a:solidFill>
                <a:highlight>
                  <a:srgbClr val="FFFFFF"/>
                </a:highlight>
              </a:rPr>
              <a:t>درس</a:t>
            </a:r>
            <a:r>
              <a:rPr lang="en-US" sz="1300" dirty="0">
                <a:solidFill>
                  <a:srgbClr val="363636"/>
                </a:solidFill>
                <a:highlight>
                  <a:srgbClr val="FFFFFF"/>
                </a:highlight>
              </a:rPr>
              <a:t> </a:t>
            </a:r>
            <a:r>
              <a:rPr lang="en-US" sz="1300" dirty="0" err="1">
                <a:solidFill>
                  <a:srgbClr val="363636"/>
                </a:solidFill>
                <a:highlight>
                  <a:srgbClr val="FFFFFF"/>
                </a:highlight>
              </a:rPr>
              <a:t>المتعلم</a:t>
            </a:r>
            <a:r>
              <a:rPr lang="en-US" sz="1300" dirty="0">
                <a:solidFill>
                  <a:srgbClr val="363636"/>
                </a:solidFill>
                <a:highlight>
                  <a:srgbClr val="FFFFFF"/>
                </a:highlight>
              </a:rPr>
              <a:t> </a:t>
            </a:r>
            <a:r>
              <a:rPr lang="en-US" sz="1300" dirty="0" err="1">
                <a:solidFill>
                  <a:srgbClr val="363636"/>
                </a:solidFill>
                <a:highlight>
                  <a:srgbClr val="FFFFFF"/>
                </a:highlight>
              </a:rPr>
              <a:t>بصريًا</a:t>
            </a:r>
            <a:r>
              <a:rPr lang="en-US" sz="1300" dirty="0">
                <a:solidFill>
                  <a:srgbClr val="363636"/>
                </a:solidFill>
                <a:highlight>
                  <a:srgbClr val="FFFFFF"/>
                </a:highlight>
              </a:rPr>
              <a:t> </a:t>
            </a:r>
            <a:r>
              <a:rPr lang="en-US" sz="1300" dirty="0" err="1">
                <a:solidFill>
                  <a:srgbClr val="363636"/>
                </a:solidFill>
                <a:highlight>
                  <a:srgbClr val="FFFFFF"/>
                </a:highlight>
              </a:rPr>
              <a:t>مما</a:t>
            </a:r>
            <a:r>
              <a:rPr lang="en-US" sz="1300" dirty="0">
                <a:solidFill>
                  <a:srgbClr val="363636"/>
                </a:solidFill>
                <a:highlight>
                  <a:srgbClr val="FFFFFF"/>
                </a:highlight>
              </a:rPr>
              <a:t> </a:t>
            </a:r>
            <a:r>
              <a:rPr lang="en-US" sz="1300" dirty="0" err="1">
                <a:solidFill>
                  <a:srgbClr val="363636"/>
                </a:solidFill>
                <a:highlight>
                  <a:srgbClr val="FFFFFF"/>
                </a:highlight>
              </a:rPr>
              <a:t>يؤدي</a:t>
            </a:r>
            <a:r>
              <a:rPr lang="en-US" sz="1300" dirty="0">
                <a:solidFill>
                  <a:srgbClr val="363636"/>
                </a:solidFill>
                <a:highlight>
                  <a:srgbClr val="FFFFFF"/>
                </a:highlight>
              </a:rPr>
              <a:t> </a:t>
            </a:r>
            <a:r>
              <a:rPr lang="en-US" sz="1300" dirty="0" err="1">
                <a:solidFill>
                  <a:srgbClr val="363636"/>
                </a:solidFill>
                <a:highlight>
                  <a:srgbClr val="FFFFFF"/>
                </a:highlight>
              </a:rPr>
              <a:t>إلى</a:t>
            </a:r>
            <a:r>
              <a:rPr lang="en-US" sz="1300" dirty="0">
                <a:solidFill>
                  <a:srgbClr val="363636"/>
                </a:solidFill>
                <a:highlight>
                  <a:srgbClr val="FFFFFF"/>
                </a:highlight>
              </a:rPr>
              <a:t> </a:t>
            </a:r>
            <a:r>
              <a:rPr lang="en-US" sz="1300" dirty="0" err="1">
                <a:solidFill>
                  <a:srgbClr val="363636"/>
                </a:solidFill>
                <a:highlight>
                  <a:srgbClr val="FFFFFF"/>
                </a:highlight>
              </a:rPr>
              <a:t>مشاركة</a:t>
            </a:r>
            <a:r>
              <a:rPr lang="en-US" sz="1300" dirty="0">
                <a:solidFill>
                  <a:srgbClr val="363636"/>
                </a:solidFill>
                <a:highlight>
                  <a:srgbClr val="FFFFFF"/>
                </a:highlight>
              </a:rPr>
              <a:t> </a:t>
            </a:r>
            <a:r>
              <a:rPr lang="en-US" sz="1300" dirty="0" err="1">
                <a:solidFill>
                  <a:srgbClr val="363636"/>
                </a:solidFill>
                <a:highlight>
                  <a:srgbClr val="FFFFFF"/>
                </a:highlight>
              </a:rPr>
              <a:t>أكبر</a:t>
            </a:r>
            <a:r>
              <a:rPr lang="en-US" sz="1300" dirty="0">
                <a:solidFill>
                  <a:srgbClr val="363636"/>
                </a:solidFill>
                <a:highlight>
                  <a:srgbClr val="FFFFFF"/>
                </a:highlight>
              </a:rPr>
              <a:t> </a:t>
            </a:r>
            <a:r>
              <a:rPr lang="en-US" sz="1300" dirty="0" err="1">
                <a:solidFill>
                  <a:srgbClr val="363636"/>
                </a:solidFill>
                <a:highlight>
                  <a:srgbClr val="FFFFFF"/>
                </a:highlight>
              </a:rPr>
              <a:t>منه</a:t>
            </a:r>
            <a:r>
              <a:rPr lang="en-US" sz="1300" dirty="0">
                <a:solidFill>
                  <a:srgbClr val="363636"/>
                </a:solidFill>
                <a:highlight>
                  <a:srgbClr val="FFFFFF"/>
                </a:highlight>
              </a:rPr>
              <a:t> / </a:t>
            </a:r>
            <a:r>
              <a:rPr lang="en-US" sz="1300" dirty="0" err="1">
                <a:solidFill>
                  <a:srgbClr val="363636"/>
                </a:solidFill>
                <a:highlight>
                  <a:srgbClr val="FFFFFF"/>
                </a:highlight>
              </a:rPr>
              <a:t>منها</a:t>
            </a:r>
            <a:r>
              <a:rPr lang="en-US" sz="1300" dirty="0">
                <a:solidFill>
                  <a:srgbClr val="363636"/>
                </a:solidFill>
                <a:highlight>
                  <a:srgbClr val="FFFFFF"/>
                </a:highlight>
              </a:rPr>
              <a:t> </a:t>
            </a:r>
            <a:r>
              <a:rPr lang="en-US" sz="1300" dirty="0" err="1">
                <a:solidFill>
                  <a:srgbClr val="363636"/>
                </a:solidFill>
                <a:highlight>
                  <a:srgbClr val="FFFFFF"/>
                </a:highlight>
              </a:rPr>
              <a:t>نظرًا</a:t>
            </a:r>
            <a:r>
              <a:rPr lang="en-US" sz="1300" dirty="0">
                <a:solidFill>
                  <a:srgbClr val="363636"/>
                </a:solidFill>
                <a:highlight>
                  <a:srgbClr val="FFFFFF"/>
                </a:highlight>
              </a:rPr>
              <a:t> </a:t>
            </a:r>
            <a:r>
              <a:rPr lang="en-US" sz="1300" dirty="0" err="1">
                <a:solidFill>
                  <a:srgbClr val="363636"/>
                </a:solidFill>
                <a:highlight>
                  <a:srgbClr val="FFFFFF"/>
                </a:highlight>
              </a:rPr>
              <a:t>لأن</a:t>
            </a:r>
            <a:r>
              <a:rPr lang="en-US" sz="1300" dirty="0">
                <a:solidFill>
                  <a:srgbClr val="363636"/>
                </a:solidFill>
                <a:highlight>
                  <a:srgbClr val="FFFFFF"/>
                </a:highlight>
              </a:rPr>
              <a:t> </a:t>
            </a:r>
            <a:r>
              <a:rPr lang="en-US" sz="1300" dirty="0" err="1">
                <a:solidFill>
                  <a:srgbClr val="363636"/>
                </a:solidFill>
                <a:highlight>
                  <a:srgbClr val="FFFFFF"/>
                </a:highlight>
              </a:rPr>
              <a:t>العروض</a:t>
            </a:r>
            <a:r>
              <a:rPr lang="en-US" sz="1300" dirty="0">
                <a:solidFill>
                  <a:srgbClr val="363636"/>
                </a:solidFill>
                <a:highlight>
                  <a:srgbClr val="FFFFFF"/>
                </a:highlight>
              </a:rPr>
              <a:t> </a:t>
            </a:r>
            <a:r>
              <a:rPr lang="en-US" sz="1300" dirty="0" err="1">
                <a:solidFill>
                  <a:srgbClr val="363636"/>
                </a:solidFill>
                <a:highlight>
                  <a:srgbClr val="FFFFFF"/>
                </a:highlight>
              </a:rPr>
              <a:t>التقديمية</a:t>
            </a:r>
            <a:r>
              <a:rPr lang="en-US" sz="1300" dirty="0">
                <a:solidFill>
                  <a:srgbClr val="363636"/>
                </a:solidFill>
                <a:highlight>
                  <a:srgbClr val="FFFFFF"/>
                </a:highlight>
              </a:rPr>
              <a:t> </a:t>
            </a:r>
            <a:r>
              <a:rPr lang="en-US" sz="1300" dirty="0" err="1">
                <a:solidFill>
                  <a:srgbClr val="363636"/>
                </a:solidFill>
                <a:highlight>
                  <a:srgbClr val="FFFFFF"/>
                </a:highlight>
              </a:rPr>
              <a:t>للفصل</a:t>
            </a:r>
            <a:r>
              <a:rPr lang="en-US" sz="1300" dirty="0">
                <a:solidFill>
                  <a:srgbClr val="363636"/>
                </a:solidFill>
                <a:highlight>
                  <a:srgbClr val="FFFFFF"/>
                </a:highlight>
              </a:rPr>
              <a:t> </a:t>
            </a:r>
            <a:r>
              <a:rPr lang="en-US" sz="1300" dirty="0" err="1">
                <a:solidFill>
                  <a:srgbClr val="363636"/>
                </a:solidFill>
                <a:highlight>
                  <a:srgbClr val="FFFFFF"/>
                </a:highlight>
              </a:rPr>
              <a:t>ستصبح</a:t>
            </a:r>
            <a:r>
              <a:rPr lang="en-US" sz="1300" dirty="0">
                <a:solidFill>
                  <a:srgbClr val="363636"/>
                </a:solidFill>
                <a:highlight>
                  <a:srgbClr val="FFFFFF"/>
                </a:highlight>
              </a:rPr>
              <a:t> </a:t>
            </a:r>
            <a:r>
              <a:rPr lang="en-US" sz="1300" dirty="0" err="1">
                <a:solidFill>
                  <a:srgbClr val="363636"/>
                </a:solidFill>
                <a:highlight>
                  <a:srgbClr val="FFFFFF"/>
                </a:highlight>
              </a:rPr>
              <a:t>أكثر</a:t>
            </a:r>
            <a:r>
              <a:rPr lang="en-US" sz="1300" dirty="0">
                <a:solidFill>
                  <a:srgbClr val="363636"/>
                </a:solidFill>
                <a:highlight>
                  <a:srgbClr val="FFFFFF"/>
                </a:highlight>
              </a:rPr>
              <a:t> </a:t>
            </a:r>
            <a:r>
              <a:rPr lang="en-US" sz="1300" dirty="0" err="1">
                <a:solidFill>
                  <a:srgbClr val="363636"/>
                </a:solidFill>
                <a:highlight>
                  <a:srgbClr val="FFFFFF"/>
                </a:highlight>
              </a:rPr>
              <a:t>إقناعًا</a:t>
            </a:r>
            <a:r>
              <a:rPr lang="en-US" sz="1300" dirty="0">
                <a:solidFill>
                  <a:srgbClr val="363636"/>
                </a:solidFill>
                <a:highlight>
                  <a:srgbClr val="FFFFFF"/>
                </a:highlight>
              </a:rPr>
              <a:t> ، </a:t>
            </a:r>
            <a:r>
              <a:rPr lang="en-US" sz="1300" dirty="0" err="1">
                <a:solidFill>
                  <a:srgbClr val="363636"/>
                </a:solidFill>
                <a:highlight>
                  <a:srgbClr val="FFFFFF"/>
                </a:highlight>
              </a:rPr>
              <a:t>فسيكون</a:t>
            </a:r>
            <a:r>
              <a:rPr lang="en-US" sz="1300" dirty="0">
                <a:solidFill>
                  <a:srgbClr val="363636"/>
                </a:solidFill>
                <a:highlight>
                  <a:srgbClr val="FFFFFF"/>
                </a:highlight>
              </a:rPr>
              <a:t> </a:t>
            </a:r>
            <a:r>
              <a:rPr lang="en-US" sz="1300" dirty="0" err="1">
                <a:solidFill>
                  <a:srgbClr val="363636"/>
                </a:solidFill>
                <a:highlight>
                  <a:srgbClr val="FFFFFF"/>
                </a:highlight>
              </a:rPr>
              <a:t>الطلاب</a:t>
            </a:r>
            <a:r>
              <a:rPr lang="en-US" sz="1300" dirty="0">
                <a:solidFill>
                  <a:srgbClr val="363636"/>
                </a:solidFill>
                <a:highlight>
                  <a:srgbClr val="FFFFFF"/>
                </a:highlight>
              </a:rPr>
              <a:t> </a:t>
            </a:r>
            <a:r>
              <a:rPr lang="en-US" sz="1300" dirty="0" err="1">
                <a:solidFill>
                  <a:srgbClr val="363636"/>
                </a:solidFill>
                <a:highlight>
                  <a:srgbClr val="FFFFFF"/>
                </a:highlight>
              </a:rPr>
              <a:t>متحمسين</a:t>
            </a:r>
            <a:r>
              <a:rPr lang="en-US" sz="1300" dirty="0">
                <a:solidFill>
                  <a:srgbClr val="363636"/>
                </a:solidFill>
                <a:highlight>
                  <a:srgbClr val="FFFFFF"/>
                </a:highlight>
              </a:rPr>
              <a:t> </a:t>
            </a:r>
            <a:r>
              <a:rPr lang="en-US" sz="1300" dirty="0" err="1">
                <a:solidFill>
                  <a:srgbClr val="363636"/>
                </a:solidFill>
                <a:highlight>
                  <a:srgbClr val="FFFFFF"/>
                </a:highlight>
              </a:rPr>
              <a:t>لبذل</a:t>
            </a:r>
            <a:r>
              <a:rPr lang="en-US" sz="1300" dirty="0">
                <a:solidFill>
                  <a:srgbClr val="363636"/>
                </a:solidFill>
                <a:highlight>
                  <a:srgbClr val="FFFFFF"/>
                </a:highlight>
              </a:rPr>
              <a:t> </a:t>
            </a:r>
            <a:r>
              <a:rPr lang="en-US" sz="1300" dirty="0" err="1">
                <a:solidFill>
                  <a:srgbClr val="363636"/>
                </a:solidFill>
                <a:highlight>
                  <a:srgbClr val="FFFFFF"/>
                </a:highlight>
              </a:rPr>
              <a:t>المزيد</a:t>
            </a:r>
            <a:r>
              <a:rPr lang="en-US" sz="1300" dirty="0">
                <a:solidFill>
                  <a:srgbClr val="363636"/>
                </a:solidFill>
                <a:highlight>
                  <a:srgbClr val="FFFFFF"/>
                </a:highlight>
              </a:rPr>
              <a:t> </a:t>
            </a:r>
            <a:r>
              <a:rPr lang="en-US" sz="1300" dirty="0" err="1">
                <a:solidFill>
                  <a:srgbClr val="363636"/>
                </a:solidFill>
                <a:highlight>
                  <a:srgbClr val="FFFFFF"/>
                </a:highlight>
              </a:rPr>
              <a:t>من</a:t>
            </a:r>
            <a:r>
              <a:rPr lang="en-US" sz="1300" dirty="0">
                <a:solidFill>
                  <a:srgbClr val="363636"/>
                </a:solidFill>
                <a:highlight>
                  <a:srgbClr val="FFFFFF"/>
                </a:highlight>
              </a:rPr>
              <a:t> </a:t>
            </a:r>
            <a:r>
              <a:rPr lang="en-US" sz="1300" dirty="0" err="1">
                <a:solidFill>
                  <a:srgbClr val="363636"/>
                </a:solidFill>
                <a:highlight>
                  <a:srgbClr val="FFFFFF"/>
                </a:highlight>
              </a:rPr>
              <a:t>الجهود</a:t>
            </a:r>
            <a:r>
              <a:rPr lang="en-US" sz="1300" dirty="0">
                <a:solidFill>
                  <a:srgbClr val="363636"/>
                </a:solidFill>
                <a:highlight>
                  <a:srgbClr val="FFFFFF"/>
                </a:highlight>
              </a:rPr>
              <a:t> </a:t>
            </a:r>
            <a:r>
              <a:rPr lang="en-US" sz="1300" dirty="0" err="1">
                <a:solidFill>
                  <a:srgbClr val="363636"/>
                </a:solidFill>
                <a:highlight>
                  <a:srgbClr val="FFFFFF"/>
                </a:highlight>
              </a:rPr>
              <a:t>ليصبحوا</a:t>
            </a:r>
            <a:r>
              <a:rPr lang="en-US" sz="1300" dirty="0">
                <a:solidFill>
                  <a:srgbClr val="363636"/>
                </a:solidFill>
                <a:highlight>
                  <a:srgbClr val="FFFFFF"/>
                </a:highlight>
              </a:rPr>
              <a:t> </a:t>
            </a:r>
            <a:r>
              <a:rPr lang="en-US" sz="1300" dirty="0" err="1">
                <a:solidFill>
                  <a:srgbClr val="363636"/>
                </a:solidFill>
                <a:highlight>
                  <a:srgbClr val="FFFFFF"/>
                </a:highlight>
              </a:rPr>
              <a:t>ملمين</a:t>
            </a:r>
            <a:r>
              <a:rPr lang="en-US" sz="1300" dirty="0">
                <a:solidFill>
                  <a:srgbClr val="363636"/>
                </a:solidFill>
                <a:highlight>
                  <a:srgbClr val="FFFFFF"/>
                </a:highlight>
              </a:rPr>
              <a:t> </a:t>
            </a:r>
            <a:r>
              <a:rPr lang="en-US" sz="1300" dirty="0" err="1">
                <a:solidFill>
                  <a:srgbClr val="363636"/>
                </a:solidFill>
                <a:highlight>
                  <a:srgbClr val="FFFFFF"/>
                </a:highlight>
              </a:rPr>
              <a:t>بالموضوعات</a:t>
            </a:r>
            <a:r>
              <a:rPr lang="en-US" sz="1300" dirty="0">
                <a:solidFill>
                  <a:srgbClr val="363636"/>
                </a:solidFill>
                <a:highlight>
                  <a:srgbClr val="FFFFFF"/>
                </a:highlight>
              </a:rPr>
              <a:t>. </a:t>
            </a:r>
            <a:r>
              <a:rPr lang="en-US" sz="1300" dirty="0" err="1">
                <a:solidFill>
                  <a:srgbClr val="363636"/>
                </a:solidFill>
                <a:highlight>
                  <a:srgbClr val="FFFFFF"/>
                </a:highlight>
              </a:rPr>
              <a:t>يمكن</a:t>
            </a:r>
            <a:r>
              <a:rPr lang="en-US" sz="1300" dirty="0">
                <a:solidFill>
                  <a:srgbClr val="363636"/>
                </a:solidFill>
                <a:highlight>
                  <a:srgbClr val="FFFFFF"/>
                </a:highlight>
              </a:rPr>
              <a:t> </a:t>
            </a:r>
            <a:r>
              <a:rPr lang="en-US" sz="1300" dirty="0" err="1">
                <a:solidFill>
                  <a:srgbClr val="363636"/>
                </a:solidFill>
                <a:highlight>
                  <a:srgbClr val="FFFFFF"/>
                </a:highlight>
              </a:rPr>
              <a:t>شرح</a:t>
            </a:r>
            <a:r>
              <a:rPr lang="en-US" sz="1300" dirty="0">
                <a:solidFill>
                  <a:srgbClr val="363636"/>
                </a:solidFill>
                <a:highlight>
                  <a:srgbClr val="FFFFFF"/>
                </a:highlight>
              </a:rPr>
              <a:t> </a:t>
            </a:r>
            <a:r>
              <a:rPr lang="en-US" sz="1300" dirty="0" err="1">
                <a:solidFill>
                  <a:srgbClr val="363636"/>
                </a:solidFill>
                <a:highlight>
                  <a:srgbClr val="FFFFFF"/>
                </a:highlight>
              </a:rPr>
              <a:t>الأفكار</a:t>
            </a:r>
            <a:r>
              <a:rPr lang="en-US" sz="1300" dirty="0">
                <a:solidFill>
                  <a:srgbClr val="363636"/>
                </a:solidFill>
                <a:highlight>
                  <a:srgbClr val="FFFFFF"/>
                </a:highlight>
              </a:rPr>
              <a:t> </a:t>
            </a:r>
            <a:r>
              <a:rPr lang="en-US" sz="1300" dirty="0" err="1">
                <a:solidFill>
                  <a:srgbClr val="363636"/>
                </a:solidFill>
                <a:highlight>
                  <a:srgbClr val="FFFFFF"/>
                </a:highlight>
              </a:rPr>
              <a:t>بشكل</a:t>
            </a:r>
            <a:r>
              <a:rPr lang="en-US" sz="1300" dirty="0">
                <a:solidFill>
                  <a:srgbClr val="363636"/>
                </a:solidFill>
                <a:highlight>
                  <a:srgbClr val="FFFFFF"/>
                </a:highlight>
              </a:rPr>
              <a:t> </a:t>
            </a:r>
            <a:r>
              <a:rPr lang="en-US" sz="1300" dirty="0" err="1">
                <a:solidFill>
                  <a:srgbClr val="363636"/>
                </a:solidFill>
                <a:highlight>
                  <a:srgbClr val="FFFFFF"/>
                </a:highlight>
              </a:rPr>
              <a:t>أكثر</a:t>
            </a:r>
            <a:r>
              <a:rPr lang="en-US" sz="1300" dirty="0">
                <a:solidFill>
                  <a:srgbClr val="363636"/>
                </a:solidFill>
                <a:highlight>
                  <a:srgbClr val="FFFFFF"/>
                </a:highlight>
              </a:rPr>
              <a:t> </a:t>
            </a:r>
            <a:r>
              <a:rPr lang="en-US" sz="1300" dirty="0" err="1">
                <a:solidFill>
                  <a:srgbClr val="363636"/>
                </a:solidFill>
                <a:highlight>
                  <a:srgbClr val="FFFFFF"/>
                </a:highlight>
              </a:rPr>
              <a:t>إثارة</a:t>
            </a:r>
            <a:r>
              <a:rPr lang="en-US" sz="1300" dirty="0">
                <a:solidFill>
                  <a:srgbClr val="363636"/>
                </a:solidFill>
                <a:highlight>
                  <a:srgbClr val="FFFFFF"/>
                </a:highlight>
              </a:rPr>
              <a:t> </a:t>
            </a:r>
            <a:r>
              <a:rPr lang="en-US" sz="1300" dirty="0" err="1">
                <a:solidFill>
                  <a:srgbClr val="363636"/>
                </a:solidFill>
                <a:highlight>
                  <a:srgbClr val="FFFFFF"/>
                </a:highlight>
              </a:rPr>
              <a:t>للاهتمام</a:t>
            </a:r>
            <a:r>
              <a:rPr lang="en-US" sz="1300" dirty="0">
                <a:solidFill>
                  <a:srgbClr val="363636"/>
                </a:solidFill>
                <a:highlight>
                  <a:srgbClr val="FFFFFF"/>
                </a:highlight>
              </a:rPr>
              <a:t> </a:t>
            </a:r>
            <a:r>
              <a:rPr lang="en-US" sz="1300" dirty="0" err="1">
                <a:solidFill>
                  <a:srgbClr val="363636"/>
                </a:solidFill>
                <a:highlight>
                  <a:srgbClr val="FFFFFF"/>
                </a:highlight>
              </a:rPr>
              <a:t>باستخدام</a:t>
            </a:r>
            <a:r>
              <a:rPr lang="en-US" sz="1300" dirty="0">
                <a:solidFill>
                  <a:srgbClr val="363636"/>
                </a:solidFill>
                <a:highlight>
                  <a:srgbClr val="FFFFFF"/>
                </a:highlight>
              </a:rPr>
              <a:t> </a:t>
            </a:r>
            <a:r>
              <a:rPr lang="en-US" sz="1300" dirty="0" err="1">
                <a:solidFill>
                  <a:srgbClr val="363636"/>
                </a:solidFill>
                <a:highlight>
                  <a:srgbClr val="FFFFFF"/>
                </a:highlight>
              </a:rPr>
              <a:t>عروض</a:t>
            </a:r>
            <a:r>
              <a:rPr lang="en-US" sz="1300" dirty="0">
                <a:solidFill>
                  <a:srgbClr val="363636"/>
                </a:solidFill>
                <a:highlight>
                  <a:srgbClr val="FFFFFF"/>
                </a:highlight>
              </a:rPr>
              <a:t> </a:t>
            </a:r>
            <a:r>
              <a:rPr lang="en-US" sz="1300" dirty="0" err="1">
                <a:solidFill>
                  <a:srgbClr val="363636"/>
                </a:solidFill>
                <a:highlight>
                  <a:srgbClr val="FFFFFF"/>
                </a:highlight>
              </a:rPr>
              <a:t>الشرائح</a:t>
            </a:r>
            <a:r>
              <a:rPr lang="en-US" sz="1300" dirty="0">
                <a:solidFill>
                  <a:srgbClr val="363636"/>
                </a:solidFill>
                <a:highlight>
                  <a:srgbClr val="FFFFFF"/>
                </a:highlight>
              </a:rPr>
              <a:t>. </a:t>
            </a:r>
            <a:r>
              <a:rPr lang="en-US" sz="1300" dirty="0" err="1">
                <a:solidFill>
                  <a:srgbClr val="363636"/>
                </a:solidFill>
                <a:highlight>
                  <a:srgbClr val="FFFFFF"/>
                </a:highlight>
              </a:rPr>
              <a:t>العرض</a:t>
            </a:r>
            <a:r>
              <a:rPr lang="en-US" sz="1300" dirty="0">
                <a:solidFill>
                  <a:srgbClr val="363636"/>
                </a:solidFill>
                <a:highlight>
                  <a:srgbClr val="FFFFFF"/>
                </a:highlight>
              </a:rPr>
              <a:t> </a:t>
            </a:r>
            <a:r>
              <a:rPr lang="en-US" sz="1300" dirty="0" err="1">
                <a:solidFill>
                  <a:srgbClr val="363636"/>
                </a:solidFill>
                <a:highlight>
                  <a:srgbClr val="FFFFFF"/>
                </a:highlight>
              </a:rPr>
              <a:t>المرئي</a:t>
            </a:r>
            <a:r>
              <a:rPr lang="en-US" sz="1300" dirty="0">
                <a:solidFill>
                  <a:srgbClr val="363636"/>
                </a:solidFill>
                <a:highlight>
                  <a:srgbClr val="FFFFFF"/>
                </a:highlight>
              </a:rPr>
              <a:t> </a:t>
            </a:r>
            <a:r>
              <a:rPr lang="en-US" sz="1300" dirty="0" err="1">
                <a:solidFill>
                  <a:srgbClr val="363636"/>
                </a:solidFill>
                <a:highlight>
                  <a:srgbClr val="FFFFFF"/>
                </a:highlight>
              </a:rPr>
              <a:t>يدمج</a:t>
            </a:r>
            <a:r>
              <a:rPr lang="en-US" sz="1300" dirty="0">
                <a:solidFill>
                  <a:srgbClr val="363636"/>
                </a:solidFill>
                <a:highlight>
                  <a:srgbClr val="FFFFFF"/>
                </a:highlight>
              </a:rPr>
              <a:t> </a:t>
            </a:r>
            <a:r>
              <a:rPr lang="en-US" sz="1300" dirty="0" err="1">
                <a:solidFill>
                  <a:srgbClr val="363636"/>
                </a:solidFill>
                <a:highlight>
                  <a:srgbClr val="FFFFFF"/>
                </a:highlight>
              </a:rPr>
              <a:t>المفاهيم</a:t>
            </a:r>
            <a:r>
              <a:rPr lang="en-US" sz="1300" dirty="0">
                <a:solidFill>
                  <a:srgbClr val="363636"/>
                </a:solidFill>
                <a:highlight>
                  <a:srgbClr val="FFFFFF"/>
                </a:highlight>
              </a:rPr>
              <a:t> </a:t>
            </a:r>
            <a:r>
              <a:rPr lang="en-US" sz="1300" dirty="0" err="1">
                <a:solidFill>
                  <a:srgbClr val="363636"/>
                </a:solidFill>
                <a:highlight>
                  <a:srgbClr val="FFFFFF"/>
                </a:highlight>
              </a:rPr>
              <a:t>في</a:t>
            </a:r>
            <a:r>
              <a:rPr lang="en-US" sz="1300" dirty="0">
                <a:solidFill>
                  <a:srgbClr val="363636"/>
                </a:solidFill>
                <a:highlight>
                  <a:srgbClr val="FFFFFF"/>
                </a:highlight>
              </a:rPr>
              <a:t> </a:t>
            </a:r>
            <a:r>
              <a:rPr lang="en-US" sz="1300" dirty="0" err="1">
                <a:solidFill>
                  <a:srgbClr val="363636"/>
                </a:solidFill>
                <a:highlight>
                  <a:srgbClr val="FFFFFF"/>
                </a:highlight>
              </a:rPr>
              <a:t>عقول</a:t>
            </a:r>
            <a:r>
              <a:rPr lang="en-US" sz="1300" dirty="0">
                <a:solidFill>
                  <a:srgbClr val="363636"/>
                </a:solidFill>
                <a:highlight>
                  <a:srgbClr val="FFFFFF"/>
                </a:highlight>
              </a:rPr>
              <a:t> </a:t>
            </a:r>
            <a:r>
              <a:rPr lang="en-US" sz="1300" dirty="0" err="1">
                <a:solidFill>
                  <a:srgbClr val="363636"/>
                </a:solidFill>
                <a:highlight>
                  <a:srgbClr val="FFFFFF"/>
                </a:highlight>
              </a:rPr>
              <a:t>الشباب</a:t>
            </a:r>
            <a:r>
              <a:rPr lang="en-US" sz="1300" dirty="0">
                <a:solidFill>
                  <a:srgbClr val="363636"/>
                </a:solidFill>
                <a:highlight>
                  <a:srgbClr val="FFFFFF"/>
                </a:highlight>
              </a:rPr>
              <a:t> </a:t>
            </a:r>
            <a:r>
              <a:rPr lang="en-US" sz="1300" dirty="0" err="1">
                <a:solidFill>
                  <a:srgbClr val="363636"/>
                </a:solidFill>
                <a:highlight>
                  <a:srgbClr val="FFFFFF"/>
                </a:highlight>
              </a:rPr>
              <a:t>بقوة</a:t>
            </a:r>
            <a:r>
              <a:rPr lang="en-US" sz="1300" dirty="0">
                <a:solidFill>
                  <a:srgbClr val="363636"/>
                </a:solidFill>
                <a:highlight>
                  <a:srgbClr val="FFFFFF"/>
                </a:highlight>
              </a:rPr>
              <a:t> </a:t>
            </a:r>
            <a:r>
              <a:rPr lang="en-US" sz="1300" dirty="0" err="1">
                <a:solidFill>
                  <a:srgbClr val="363636"/>
                </a:solidFill>
                <a:highlight>
                  <a:srgbClr val="FFFFFF"/>
                </a:highlight>
              </a:rPr>
              <a:t>أكبر</a:t>
            </a:r>
            <a:br>
              <a:rPr lang="en-US" sz="1300" dirty="0">
                <a:solidFill>
                  <a:srgbClr val="363636"/>
                </a:solidFill>
                <a:highlight>
                  <a:srgbClr val="FFFFFF"/>
                </a:highlight>
              </a:rPr>
            </a:br>
            <a:r>
              <a:rPr lang="en-US" sz="1300" dirty="0">
                <a:solidFill>
                  <a:srgbClr val="363636"/>
                </a:solidFill>
                <a:highlight>
                  <a:srgbClr val="FFFFFF"/>
                </a:highlight>
              </a:rPr>
              <a:t>--------------------------------------------- </a:t>
            </a:r>
            <a:br>
              <a:rPr lang="en-US" sz="1300" dirty="0">
                <a:solidFill>
                  <a:srgbClr val="363636"/>
                </a:solidFill>
                <a:highlight>
                  <a:srgbClr val="FFFFFF"/>
                </a:highlight>
              </a:rPr>
            </a:br>
            <a:r>
              <a:rPr lang="en-US" sz="1300" dirty="0" err="1">
                <a:solidFill>
                  <a:srgbClr val="363636"/>
                </a:solidFill>
                <a:highlight>
                  <a:srgbClr val="FFFFFF"/>
                </a:highlight>
              </a:rPr>
              <a:t>يمكن</a:t>
            </a:r>
            <a:r>
              <a:rPr lang="en-US" sz="1300" dirty="0">
                <a:solidFill>
                  <a:srgbClr val="363636"/>
                </a:solidFill>
                <a:highlight>
                  <a:srgbClr val="FFFFFF"/>
                </a:highlight>
              </a:rPr>
              <a:t> </a:t>
            </a:r>
            <a:r>
              <a:rPr lang="en-US" sz="1300" dirty="0" err="1">
                <a:solidFill>
                  <a:srgbClr val="363636"/>
                </a:solidFill>
                <a:highlight>
                  <a:srgbClr val="FFFFFF"/>
                </a:highlight>
              </a:rPr>
              <a:t>مزج</a:t>
            </a:r>
            <a:r>
              <a:rPr lang="en-US" sz="1300" dirty="0">
                <a:solidFill>
                  <a:srgbClr val="363636"/>
                </a:solidFill>
                <a:highlight>
                  <a:srgbClr val="FFFFFF"/>
                </a:highlight>
              </a:rPr>
              <a:t> </a:t>
            </a:r>
            <a:r>
              <a:rPr lang="en-US" sz="1300" dirty="0" err="1">
                <a:solidFill>
                  <a:srgbClr val="363636"/>
                </a:solidFill>
                <a:highlight>
                  <a:srgbClr val="FFFFFF"/>
                </a:highlight>
              </a:rPr>
              <a:t>عناصر</a:t>
            </a:r>
            <a:r>
              <a:rPr lang="en-US" sz="1300" dirty="0">
                <a:solidFill>
                  <a:srgbClr val="363636"/>
                </a:solidFill>
                <a:highlight>
                  <a:srgbClr val="FFFFFF"/>
                </a:highlight>
              </a:rPr>
              <a:t> </a:t>
            </a:r>
            <a:r>
              <a:rPr lang="en-US" sz="1300" dirty="0" err="1">
                <a:solidFill>
                  <a:srgbClr val="363636"/>
                </a:solidFill>
                <a:highlight>
                  <a:srgbClr val="FFFFFF"/>
                </a:highlight>
              </a:rPr>
              <a:t>الوسائط</a:t>
            </a:r>
            <a:r>
              <a:rPr lang="en-US" sz="1300" dirty="0">
                <a:solidFill>
                  <a:srgbClr val="363636"/>
                </a:solidFill>
                <a:highlight>
                  <a:srgbClr val="FFFFFF"/>
                </a:highlight>
              </a:rPr>
              <a:t> </a:t>
            </a:r>
            <a:r>
              <a:rPr lang="en-US" sz="1300" dirty="0" err="1">
                <a:solidFill>
                  <a:srgbClr val="363636"/>
                </a:solidFill>
                <a:highlight>
                  <a:srgbClr val="FFFFFF"/>
                </a:highlight>
              </a:rPr>
              <a:t>المتعددة</a:t>
            </a:r>
            <a:r>
              <a:rPr lang="en-US" sz="1300" dirty="0">
                <a:solidFill>
                  <a:srgbClr val="363636"/>
                </a:solidFill>
                <a:highlight>
                  <a:srgbClr val="FFFFFF"/>
                </a:highlight>
              </a:rPr>
              <a:t> </a:t>
            </a:r>
            <a:r>
              <a:rPr lang="en-US" sz="1300" dirty="0" err="1">
                <a:solidFill>
                  <a:srgbClr val="363636"/>
                </a:solidFill>
                <a:highlight>
                  <a:srgbClr val="FFFFFF"/>
                </a:highlight>
              </a:rPr>
              <a:t>مثل</a:t>
            </a:r>
            <a:r>
              <a:rPr lang="en-US" sz="1300" dirty="0">
                <a:solidFill>
                  <a:srgbClr val="363636"/>
                </a:solidFill>
                <a:highlight>
                  <a:srgbClr val="FFFFFF"/>
                </a:highlight>
              </a:rPr>
              <a:t> </a:t>
            </a:r>
            <a:r>
              <a:rPr lang="en-US" sz="1300" dirty="0" err="1">
                <a:solidFill>
                  <a:srgbClr val="363636"/>
                </a:solidFill>
                <a:highlight>
                  <a:srgbClr val="FFFFFF"/>
                </a:highlight>
              </a:rPr>
              <a:t>الصوت</a:t>
            </a:r>
            <a:r>
              <a:rPr lang="en-US" sz="1300" dirty="0">
                <a:solidFill>
                  <a:srgbClr val="363636"/>
                </a:solidFill>
                <a:highlight>
                  <a:srgbClr val="FFFFFF"/>
                </a:highlight>
              </a:rPr>
              <a:t> </a:t>
            </a:r>
            <a:r>
              <a:rPr lang="en-US" sz="1300" dirty="0" err="1">
                <a:solidFill>
                  <a:srgbClr val="363636"/>
                </a:solidFill>
                <a:highlight>
                  <a:srgbClr val="FFFFFF"/>
                </a:highlight>
              </a:rPr>
              <a:t>والفيديو</a:t>
            </a:r>
            <a:r>
              <a:rPr lang="en-US" sz="1300" dirty="0">
                <a:solidFill>
                  <a:srgbClr val="363636"/>
                </a:solidFill>
                <a:highlight>
                  <a:srgbClr val="FFFFFF"/>
                </a:highlight>
              </a:rPr>
              <a:t> </a:t>
            </a:r>
            <a:r>
              <a:rPr lang="en-US" sz="1300" dirty="0" err="1">
                <a:solidFill>
                  <a:srgbClr val="363636"/>
                </a:solidFill>
                <a:highlight>
                  <a:srgbClr val="FFFFFF"/>
                </a:highlight>
              </a:rPr>
              <a:t>والنصوص</a:t>
            </a:r>
            <a:r>
              <a:rPr lang="en-US" sz="1300" dirty="0">
                <a:solidFill>
                  <a:srgbClr val="363636"/>
                </a:solidFill>
                <a:highlight>
                  <a:srgbClr val="FFFFFF"/>
                </a:highlight>
              </a:rPr>
              <a:t> </a:t>
            </a:r>
            <a:r>
              <a:rPr lang="en-US" sz="1300" dirty="0" err="1">
                <a:solidFill>
                  <a:srgbClr val="363636"/>
                </a:solidFill>
                <a:highlight>
                  <a:srgbClr val="FFFFFF"/>
                </a:highlight>
              </a:rPr>
              <a:t>والصور</a:t>
            </a:r>
            <a:r>
              <a:rPr lang="en-US" sz="1300" dirty="0">
                <a:solidFill>
                  <a:srgbClr val="363636"/>
                </a:solidFill>
                <a:highlight>
                  <a:srgbClr val="FFFFFF"/>
                </a:highlight>
              </a:rPr>
              <a:t> </a:t>
            </a:r>
            <a:r>
              <a:rPr lang="en-US" sz="1300" dirty="0" err="1">
                <a:solidFill>
                  <a:srgbClr val="363636"/>
                </a:solidFill>
                <a:highlight>
                  <a:srgbClr val="FFFFFF"/>
                </a:highlight>
              </a:rPr>
              <a:t>والإيماءات</a:t>
            </a:r>
            <a:r>
              <a:rPr lang="en-US" sz="1300" dirty="0">
                <a:solidFill>
                  <a:srgbClr val="363636"/>
                </a:solidFill>
                <a:highlight>
                  <a:srgbClr val="FFFFFF"/>
                </a:highlight>
              </a:rPr>
              <a:t> </a:t>
            </a:r>
            <a:r>
              <a:rPr lang="en-US" sz="1300" dirty="0" err="1">
                <a:solidFill>
                  <a:srgbClr val="363636"/>
                </a:solidFill>
                <a:highlight>
                  <a:srgbClr val="FFFFFF"/>
                </a:highlight>
              </a:rPr>
              <a:t>معًا</a:t>
            </a:r>
            <a:r>
              <a:rPr lang="en-US" sz="1300" dirty="0">
                <a:solidFill>
                  <a:srgbClr val="363636"/>
                </a:solidFill>
                <a:highlight>
                  <a:srgbClr val="FFFFFF"/>
                </a:highlight>
              </a:rPr>
              <a:t> </a:t>
            </a:r>
            <a:r>
              <a:rPr lang="en-US" sz="1300" dirty="0" err="1">
                <a:solidFill>
                  <a:srgbClr val="363636"/>
                </a:solidFill>
                <a:highlight>
                  <a:srgbClr val="FFFFFF"/>
                </a:highlight>
              </a:rPr>
              <a:t>بذكاء</a:t>
            </a:r>
            <a:r>
              <a:rPr lang="en-US" sz="1300" dirty="0">
                <a:solidFill>
                  <a:srgbClr val="363636"/>
                </a:solidFill>
                <a:highlight>
                  <a:srgbClr val="FFFFFF"/>
                </a:highlight>
              </a:rPr>
              <a:t> </a:t>
            </a:r>
            <a:r>
              <a:rPr lang="en-US" sz="1300" dirty="0" err="1">
                <a:solidFill>
                  <a:srgbClr val="363636"/>
                </a:solidFill>
                <a:highlight>
                  <a:srgbClr val="FFFFFF"/>
                </a:highlight>
              </a:rPr>
              <a:t>واتساق</a:t>
            </a:r>
            <a:r>
              <a:rPr lang="en-US" sz="1300" dirty="0">
                <a:solidFill>
                  <a:srgbClr val="363636"/>
                </a:solidFill>
                <a:highlight>
                  <a:srgbClr val="FFFFFF"/>
                </a:highlight>
              </a:rPr>
              <a:t> </a:t>
            </a:r>
            <a:r>
              <a:rPr lang="en-US" sz="1300" dirty="0" err="1">
                <a:solidFill>
                  <a:srgbClr val="363636"/>
                </a:solidFill>
                <a:highlight>
                  <a:srgbClr val="FFFFFF"/>
                </a:highlight>
              </a:rPr>
              <a:t>لجعل</a:t>
            </a:r>
            <a:r>
              <a:rPr lang="en-US" sz="1300" dirty="0">
                <a:solidFill>
                  <a:srgbClr val="363636"/>
                </a:solidFill>
                <a:highlight>
                  <a:srgbClr val="FFFFFF"/>
                </a:highlight>
              </a:rPr>
              <a:t> </a:t>
            </a:r>
            <a:r>
              <a:rPr lang="en-US" sz="1300" dirty="0" err="1">
                <a:solidFill>
                  <a:srgbClr val="363636"/>
                </a:solidFill>
                <a:highlight>
                  <a:srgbClr val="FFFFFF"/>
                </a:highlight>
              </a:rPr>
              <a:t>الموضوعات</a:t>
            </a:r>
            <a:r>
              <a:rPr lang="en-US" sz="1300" dirty="0">
                <a:solidFill>
                  <a:srgbClr val="363636"/>
                </a:solidFill>
                <a:highlight>
                  <a:srgbClr val="FFFFFF"/>
                </a:highlight>
              </a:rPr>
              <a:t> </a:t>
            </a:r>
            <a:r>
              <a:rPr lang="en-US" sz="1300" dirty="0" err="1">
                <a:solidFill>
                  <a:srgbClr val="363636"/>
                </a:solidFill>
                <a:highlight>
                  <a:srgbClr val="FFFFFF"/>
                </a:highlight>
              </a:rPr>
              <a:t>المعقدة</a:t>
            </a:r>
            <a:r>
              <a:rPr lang="en-US" sz="1300" dirty="0">
                <a:solidFill>
                  <a:srgbClr val="363636"/>
                </a:solidFill>
                <a:highlight>
                  <a:srgbClr val="FFFFFF"/>
                </a:highlight>
              </a:rPr>
              <a:t> </a:t>
            </a:r>
            <a:r>
              <a:rPr lang="en-US" sz="1300" dirty="0" err="1">
                <a:solidFill>
                  <a:srgbClr val="363636"/>
                </a:solidFill>
                <a:highlight>
                  <a:srgbClr val="FFFFFF"/>
                </a:highlight>
              </a:rPr>
              <a:t>أكثر</a:t>
            </a:r>
            <a:r>
              <a:rPr lang="en-US" sz="1300" dirty="0">
                <a:solidFill>
                  <a:srgbClr val="363636"/>
                </a:solidFill>
                <a:highlight>
                  <a:srgbClr val="FFFFFF"/>
                </a:highlight>
              </a:rPr>
              <a:t> </a:t>
            </a:r>
            <a:r>
              <a:rPr lang="en-US" sz="1300" dirty="0" err="1">
                <a:solidFill>
                  <a:srgbClr val="363636"/>
                </a:solidFill>
                <a:highlight>
                  <a:srgbClr val="FFFFFF"/>
                </a:highlight>
              </a:rPr>
              <a:t>قابلية</a:t>
            </a:r>
            <a:r>
              <a:rPr lang="en-US" sz="1300" dirty="0">
                <a:solidFill>
                  <a:srgbClr val="363636"/>
                </a:solidFill>
                <a:highlight>
                  <a:srgbClr val="FFFFFF"/>
                </a:highlight>
              </a:rPr>
              <a:t> </a:t>
            </a:r>
            <a:r>
              <a:rPr lang="en-US" sz="1300" dirty="0" err="1">
                <a:solidFill>
                  <a:srgbClr val="363636"/>
                </a:solidFill>
                <a:highlight>
                  <a:srgbClr val="FFFFFF"/>
                </a:highlight>
              </a:rPr>
              <a:t>للفهم</a:t>
            </a:r>
            <a:r>
              <a:rPr lang="en-US" sz="1300" dirty="0">
                <a:solidFill>
                  <a:srgbClr val="363636"/>
                </a:solidFill>
                <a:highlight>
                  <a:srgbClr val="FFFFFF"/>
                </a:highlight>
              </a:rPr>
              <a:t>. </a:t>
            </a:r>
            <a:r>
              <a:rPr lang="en-US" sz="1300" dirty="0" err="1">
                <a:solidFill>
                  <a:srgbClr val="363636"/>
                </a:solidFill>
                <a:highlight>
                  <a:srgbClr val="FFFFFF"/>
                </a:highlight>
              </a:rPr>
              <a:t>يمكن</a:t>
            </a:r>
            <a:r>
              <a:rPr lang="en-US" sz="1300" dirty="0">
                <a:solidFill>
                  <a:srgbClr val="363636"/>
                </a:solidFill>
                <a:highlight>
                  <a:srgbClr val="FFFFFF"/>
                </a:highlight>
              </a:rPr>
              <a:t> </a:t>
            </a:r>
            <a:r>
              <a:rPr lang="en-US" sz="1300" dirty="0" err="1">
                <a:solidFill>
                  <a:srgbClr val="363636"/>
                </a:solidFill>
                <a:highlight>
                  <a:srgbClr val="FFFFFF"/>
                </a:highlight>
              </a:rPr>
              <a:t>للطلاب</a:t>
            </a:r>
            <a:r>
              <a:rPr lang="en-US" sz="1300" dirty="0">
                <a:solidFill>
                  <a:srgbClr val="363636"/>
                </a:solidFill>
                <a:highlight>
                  <a:srgbClr val="FFFFFF"/>
                </a:highlight>
              </a:rPr>
              <a:t> </a:t>
            </a:r>
            <a:r>
              <a:rPr lang="en-US" sz="1300" dirty="0" err="1">
                <a:solidFill>
                  <a:srgbClr val="363636"/>
                </a:solidFill>
                <a:highlight>
                  <a:srgbClr val="FFFFFF"/>
                </a:highlight>
              </a:rPr>
              <a:t>ذوي</a:t>
            </a:r>
            <a:r>
              <a:rPr lang="en-US" sz="1300" dirty="0">
                <a:solidFill>
                  <a:srgbClr val="363636"/>
                </a:solidFill>
                <a:highlight>
                  <a:srgbClr val="FFFFFF"/>
                </a:highlight>
              </a:rPr>
              <a:t> </a:t>
            </a:r>
            <a:r>
              <a:rPr lang="en-US" sz="1300" dirty="0" err="1">
                <a:solidFill>
                  <a:srgbClr val="363636"/>
                </a:solidFill>
                <a:highlight>
                  <a:srgbClr val="FFFFFF"/>
                </a:highlight>
              </a:rPr>
              <a:t>مستويات</a:t>
            </a:r>
            <a:r>
              <a:rPr lang="en-US" sz="1300" dirty="0">
                <a:solidFill>
                  <a:srgbClr val="363636"/>
                </a:solidFill>
                <a:highlight>
                  <a:srgbClr val="FFFFFF"/>
                </a:highlight>
              </a:rPr>
              <a:t> </a:t>
            </a:r>
            <a:r>
              <a:rPr lang="en-US" sz="1300" dirty="0" err="1">
                <a:solidFill>
                  <a:srgbClr val="363636"/>
                </a:solidFill>
                <a:highlight>
                  <a:srgbClr val="FFFFFF"/>
                </a:highlight>
              </a:rPr>
              <a:t>الذكاء</a:t>
            </a:r>
            <a:r>
              <a:rPr lang="en-US" sz="1300" dirty="0">
                <a:solidFill>
                  <a:srgbClr val="363636"/>
                </a:solidFill>
                <a:highlight>
                  <a:srgbClr val="FFFFFF"/>
                </a:highlight>
              </a:rPr>
              <a:t> </a:t>
            </a:r>
            <a:r>
              <a:rPr lang="en-US" sz="1300" dirty="0" err="1">
                <a:solidFill>
                  <a:srgbClr val="363636"/>
                </a:solidFill>
                <a:highlight>
                  <a:srgbClr val="FFFFFF"/>
                </a:highlight>
              </a:rPr>
              <a:t>المختلفة</a:t>
            </a:r>
            <a:r>
              <a:rPr lang="en-US" sz="1300" dirty="0">
                <a:solidFill>
                  <a:srgbClr val="363636"/>
                </a:solidFill>
                <a:highlight>
                  <a:srgbClr val="FFFFFF"/>
                </a:highlight>
              </a:rPr>
              <a:t> </a:t>
            </a:r>
            <a:r>
              <a:rPr lang="en-US" sz="1300" dirty="0" err="1">
                <a:solidFill>
                  <a:srgbClr val="363636"/>
                </a:solidFill>
                <a:highlight>
                  <a:srgbClr val="FFFFFF"/>
                </a:highlight>
              </a:rPr>
              <a:t>أيضًا</a:t>
            </a:r>
            <a:r>
              <a:rPr lang="en-US" sz="1300" dirty="0">
                <a:solidFill>
                  <a:srgbClr val="363636"/>
                </a:solidFill>
                <a:highlight>
                  <a:srgbClr val="FFFFFF"/>
                </a:highlight>
              </a:rPr>
              <a:t> </a:t>
            </a:r>
            <a:r>
              <a:rPr lang="en-US" sz="1300" dirty="0" err="1">
                <a:solidFill>
                  <a:srgbClr val="363636"/>
                </a:solidFill>
                <a:highlight>
                  <a:srgbClr val="FFFFFF"/>
                </a:highlight>
              </a:rPr>
              <a:t>إظهار</a:t>
            </a:r>
            <a:r>
              <a:rPr lang="en-US" sz="1300" dirty="0">
                <a:solidFill>
                  <a:srgbClr val="363636"/>
                </a:solidFill>
                <a:highlight>
                  <a:srgbClr val="FFFFFF"/>
                </a:highlight>
              </a:rPr>
              <a:t> </a:t>
            </a:r>
            <a:r>
              <a:rPr lang="en-US" sz="1300" dirty="0" err="1">
                <a:solidFill>
                  <a:srgbClr val="363636"/>
                </a:solidFill>
                <a:highlight>
                  <a:srgbClr val="FFFFFF"/>
                </a:highlight>
              </a:rPr>
              <a:t>فهم</a:t>
            </a:r>
            <a:r>
              <a:rPr lang="en-US" sz="1300" dirty="0">
                <a:solidFill>
                  <a:srgbClr val="363636"/>
                </a:solidFill>
                <a:highlight>
                  <a:srgbClr val="FFFFFF"/>
                </a:highlight>
              </a:rPr>
              <a:t> </a:t>
            </a:r>
            <a:r>
              <a:rPr lang="en-US" sz="1300" dirty="0" err="1">
                <a:solidFill>
                  <a:srgbClr val="363636"/>
                </a:solidFill>
                <a:highlight>
                  <a:srgbClr val="FFFFFF"/>
                </a:highlight>
              </a:rPr>
              <a:t>مثالي</a:t>
            </a:r>
            <a:r>
              <a:rPr lang="en-US" sz="1300" dirty="0">
                <a:solidFill>
                  <a:srgbClr val="363636"/>
                </a:solidFill>
                <a:highlight>
                  <a:srgbClr val="FFFFFF"/>
                </a:highlight>
              </a:rPr>
              <a:t> </a:t>
            </a:r>
            <a:r>
              <a:rPr lang="en-US" sz="1300" dirty="0" err="1">
                <a:solidFill>
                  <a:srgbClr val="363636"/>
                </a:solidFill>
                <a:highlight>
                  <a:srgbClr val="FFFFFF"/>
                </a:highlight>
              </a:rPr>
              <a:t>باستخدام</a:t>
            </a:r>
            <a:r>
              <a:rPr lang="en-US" sz="1300" dirty="0">
                <a:solidFill>
                  <a:srgbClr val="363636"/>
                </a:solidFill>
                <a:highlight>
                  <a:srgbClr val="FFFFFF"/>
                </a:highlight>
              </a:rPr>
              <a:t> </a:t>
            </a:r>
            <a:r>
              <a:rPr lang="en-US" sz="1300" dirty="0" err="1">
                <a:solidFill>
                  <a:srgbClr val="363636"/>
                </a:solidFill>
                <a:highlight>
                  <a:srgbClr val="FFFFFF"/>
                </a:highlight>
              </a:rPr>
              <a:t>الرسوم</a:t>
            </a:r>
            <a:r>
              <a:rPr lang="en-US" sz="1300" dirty="0">
                <a:solidFill>
                  <a:srgbClr val="363636"/>
                </a:solidFill>
                <a:highlight>
                  <a:srgbClr val="FFFFFF"/>
                </a:highlight>
              </a:rPr>
              <a:t> </a:t>
            </a:r>
            <a:r>
              <a:rPr lang="en-US" sz="1300" dirty="0" err="1">
                <a:solidFill>
                  <a:srgbClr val="363636"/>
                </a:solidFill>
                <a:highlight>
                  <a:srgbClr val="FFFFFF"/>
                </a:highlight>
              </a:rPr>
              <a:t>المتحركة</a:t>
            </a:r>
            <a:r>
              <a:rPr lang="en-US" sz="1300" dirty="0">
                <a:solidFill>
                  <a:srgbClr val="363636"/>
                </a:solidFill>
                <a:highlight>
                  <a:srgbClr val="FFFFFF"/>
                </a:highlight>
              </a:rPr>
              <a:t> ، </a:t>
            </a:r>
            <a:r>
              <a:rPr lang="en-US" sz="1300" dirty="0" err="1">
                <a:solidFill>
                  <a:srgbClr val="363636"/>
                </a:solidFill>
                <a:highlight>
                  <a:srgbClr val="FFFFFF"/>
                </a:highlight>
              </a:rPr>
              <a:t>يمكن</a:t>
            </a:r>
            <a:r>
              <a:rPr lang="en-US" sz="1300" dirty="0">
                <a:solidFill>
                  <a:srgbClr val="363636"/>
                </a:solidFill>
                <a:highlight>
                  <a:srgbClr val="FFFFFF"/>
                </a:highlight>
              </a:rPr>
              <a:t> </a:t>
            </a:r>
            <a:r>
              <a:rPr lang="en-US" sz="1300" dirty="0" err="1">
                <a:solidFill>
                  <a:srgbClr val="363636"/>
                </a:solidFill>
                <a:highlight>
                  <a:srgbClr val="FFFFFF"/>
                </a:highlight>
              </a:rPr>
              <a:t>التعبير</a:t>
            </a:r>
            <a:r>
              <a:rPr lang="en-US" sz="1300" dirty="0">
                <a:solidFill>
                  <a:srgbClr val="363636"/>
                </a:solidFill>
                <a:highlight>
                  <a:srgbClr val="FFFFFF"/>
                </a:highlight>
              </a:rPr>
              <a:t> </a:t>
            </a:r>
            <a:r>
              <a:rPr lang="en-US" sz="1300" dirty="0" err="1">
                <a:solidFill>
                  <a:srgbClr val="363636"/>
                </a:solidFill>
                <a:highlight>
                  <a:srgbClr val="FFFFFF"/>
                </a:highlight>
              </a:rPr>
              <a:t>بسهولة</a:t>
            </a:r>
            <a:r>
              <a:rPr lang="en-US" sz="1300" dirty="0">
                <a:solidFill>
                  <a:srgbClr val="363636"/>
                </a:solidFill>
                <a:highlight>
                  <a:srgbClr val="FFFFFF"/>
                </a:highlight>
              </a:rPr>
              <a:t> </a:t>
            </a:r>
            <a:r>
              <a:rPr lang="en-US" sz="1300" dirty="0" err="1">
                <a:solidFill>
                  <a:srgbClr val="363636"/>
                </a:solidFill>
                <a:highlight>
                  <a:srgbClr val="FFFFFF"/>
                </a:highlight>
              </a:rPr>
              <a:t>عن</a:t>
            </a:r>
            <a:r>
              <a:rPr lang="en-US" sz="1300" dirty="0">
                <a:solidFill>
                  <a:srgbClr val="363636"/>
                </a:solidFill>
                <a:highlight>
                  <a:srgbClr val="FFFFFF"/>
                </a:highlight>
              </a:rPr>
              <a:t> </a:t>
            </a:r>
            <a:r>
              <a:rPr lang="en-US" sz="1300" dirty="0" err="1">
                <a:solidFill>
                  <a:srgbClr val="363636"/>
                </a:solidFill>
                <a:highlight>
                  <a:srgbClr val="FFFFFF"/>
                </a:highlight>
              </a:rPr>
              <a:t>المفاهيم</a:t>
            </a:r>
            <a:r>
              <a:rPr lang="en-US" sz="1300" dirty="0">
                <a:solidFill>
                  <a:srgbClr val="363636"/>
                </a:solidFill>
                <a:highlight>
                  <a:srgbClr val="FFFFFF"/>
                </a:highlight>
              </a:rPr>
              <a:t> </a:t>
            </a:r>
            <a:r>
              <a:rPr lang="en-US" sz="1300" dirty="0" err="1">
                <a:solidFill>
                  <a:srgbClr val="363636"/>
                </a:solidFill>
                <a:highlight>
                  <a:srgbClr val="FFFFFF"/>
                </a:highlight>
              </a:rPr>
              <a:t>التي</a:t>
            </a:r>
            <a:r>
              <a:rPr lang="en-US" sz="1300" dirty="0">
                <a:solidFill>
                  <a:srgbClr val="363636"/>
                </a:solidFill>
                <a:highlight>
                  <a:srgbClr val="FFFFFF"/>
                </a:highlight>
              </a:rPr>
              <a:t> </a:t>
            </a:r>
            <a:r>
              <a:rPr lang="en-US" sz="1300" dirty="0" err="1">
                <a:solidFill>
                  <a:srgbClr val="363636"/>
                </a:solidFill>
                <a:highlight>
                  <a:srgbClr val="FFFFFF"/>
                </a:highlight>
              </a:rPr>
              <a:t>تحير</a:t>
            </a:r>
            <a:r>
              <a:rPr lang="en-US" sz="1300" dirty="0">
                <a:solidFill>
                  <a:srgbClr val="363636"/>
                </a:solidFill>
                <a:highlight>
                  <a:srgbClr val="FFFFFF"/>
                </a:highlight>
              </a:rPr>
              <a:t> </a:t>
            </a:r>
            <a:r>
              <a:rPr lang="en-US" sz="1300" dirty="0" err="1">
                <a:solidFill>
                  <a:srgbClr val="363636"/>
                </a:solidFill>
                <a:highlight>
                  <a:srgbClr val="FFFFFF"/>
                </a:highlight>
              </a:rPr>
              <a:t>الفهم</a:t>
            </a:r>
            <a:r>
              <a:rPr lang="en-US" sz="1300" dirty="0">
                <a:solidFill>
                  <a:srgbClr val="363636"/>
                </a:solidFill>
                <a:highlight>
                  <a:srgbClr val="FFFFFF"/>
                </a:highlight>
              </a:rPr>
              <a:t>. </a:t>
            </a:r>
            <a:r>
              <a:rPr lang="en-US" sz="1300" dirty="0" err="1">
                <a:solidFill>
                  <a:srgbClr val="363636"/>
                </a:solidFill>
                <a:highlight>
                  <a:srgbClr val="FFFFFF"/>
                </a:highlight>
              </a:rPr>
              <a:t>يمكن</a:t>
            </a:r>
            <a:r>
              <a:rPr lang="en-US" sz="1300" dirty="0">
                <a:solidFill>
                  <a:srgbClr val="363636"/>
                </a:solidFill>
                <a:highlight>
                  <a:srgbClr val="FFFFFF"/>
                </a:highlight>
              </a:rPr>
              <a:t> </a:t>
            </a:r>
            <a:r>
              <a:rPr lang="en-US" sz="1300" dirty="0" err="1">
                <a:solidFill>
                  <a:srgbClr val="363636"/>
                </a:solidFill>
                <a:highlight>
                  <a:srgbClr val="FFFFFF"/>
                </a:highlight>
              </a:rPr>
              <a:t>تعريف</a:t>
            </a:r>
            <a:r>
              <a:rPr lang="en-US" sz="1300" dirty="0">
                <a:solidFill>
                  <a:srgbClr val="363636"/>
                </a:solidFill>
                <a:highlight>
                  <a:srgbClr val="FFFFFF"/>
                </a:highlight>
              </a:rPr>
              <a:t> </a:t>
            </a:r>
            <a:r>
              <a:rPr lang="en-US" sz="1300" dirty="0" err="1">
                <a:solidFill>
                  <a:srgbClr val="363636"/>
                </a:solidFill>
                <a:highlight>
                  <a:srgbClr val="FFFFFF"/>
                </a:highlight>
              </a:rPr>
              <a:t>هذه</a:t>
            </a:r>
            <a:r>
              <a:rPr lang="en-US" sz="1300" dirty="0">
                <a:solidFill>
                  <a:srgbClr val="363636"/>
                </a:solidFill>
                <a:highlight>
                  <a:srgbClr val="FFFFFF"/>
                </a:highlight>
              </a:rPr>
              <a:t> </a:t>
            </a:r>
            <a:r>
              <a:rPr lang="en-US" sz="1300" dirty="0" err="1">
                <a:solidFill>
                  <a:srgbClr val="363636"/>
                </a:solidFill>
                <a:highlight>
                  <a:srgbClr val="FFFFFF"/>
                </a:highlight>
              </a:rPr>
              <a:t>المفاهيم</a:t>
            </a:r>
            <a:r>
              <a:rPr lang="en-US" sz="1300" dirty="0">
                <a:solidFill>
                  <a:srgbClr val="363636"/>
                </a:solidFill>
                <a:highlight>
                  <a:srgbClr val="FFFFFF"/>
                </a:highlight>
              </a:rPr>
              <a:t> </a:t>
            </a:r>
            <a:r>
              <a:rPr lang="en-US" sz="1300" dirty="0" err="1">
                <a:solidFill>
                  <a:srgbClr val="363636"/>
                </a:solidFill>
                <a:highlight>
                  <a:srgbClr val="FFFFFF"/>
                </a:highlight>
              </a:rPr>
              <a:t>الغامضة</a:t>
            </a:r>
            <a:r>
              <a:rPr lang="en-US" sz="1300" dirty="0">
                <a:solidFill>
                  <a:srgbClr val="363636"/>
                </a:solidFill>
                <a:highlight>
                  <a:srgbClr val="FFFFFF"/>
                </a:highlight>
              </a:rPr>
              <a:t> </a:t>
            </a:r>
            <a:r>
              <a:rPr lang="en-US" sz="1300" dirty="0" err="1">
                <a:solidFill>
                  <a:srgbClr val="363636"/>
                </a:solidFill>
                <a:highlight>
                  <a:srgbClr val="FFFFFF"/>
                </a:highlight>
              </a:rPr>
              <a:t>بالتفصيل</a:t>
            </a:r>
            <a:r>
              <a:rPr lang="en-US" sz="1300" dirty="0">
                <a:solidFill>
                  <a:srgbClr val="363636"/>
                </a:solidFill>
                <a:highlight>
                  <a:srgbClr val="FFFFFF"/>
                </a:highlight>
              </a:rPr>
              <a:t> </a:t>
            </a:r>
            <a:r>
              <a:rPr lang="en-US" sz="1300" dirty="0" err="1">
                <a:solidFill>
                  <a:srgbClr val="363636"/>
                </a:solidFill>
                <a:highlight>
                  <a:srgbClr val="FFFFFF"/>
                </a:highlight>
              </a:rPr>
              <a:t>باستخدام</a:t>
            </a:r>
            <a:r>
              <a:rPr lang="en-US" sz="1300" dirty="0">
                <a:solidFill>
                  <a:srgbClr val="363636"/>
                </a:solidFill>
                <a:highlight>
                  <a:srgbClr val="FFFFFF"/>
                </a:highlight>
              </a:rPr>
              <a:t> </a:t>
            </a:r>
            <a:r>
              <a:rPr lang="en-US" sz="1300" dirty="0" err="1">
                <a:solidFill>
                  <a:srgbClr val="363636"/>
                </a:solidFill>
                <a:highlight>
                  <a:srgbClr val="FFFFFF"/>
                </a:highlight>
              </a:rPr>
              <a:t>عروض</a:t>
            </a:r>
            <a:r>
              <a:rPr lang="en-US" sz="1300" dirty="0">
                <a:solidFill>
                  <a:srgbClr val="363636"/>
                </a:solidFill>
                <a:highlight>
                  <a:srgbClr val="FFFFFF"/>
                </a:highlight>
              </a:rPr>
              <a:t> </a:t>
            </a:r>
            <a:r>
              <a:rPr lang="en-US" sz="1300" dirty="0" err="1">
                <a:solidFill>
                  <a:srgbClr val="363636"/>
                </a:solidFill>
                <a:highlight>
                  <a:srgbClr val="FFFFFF"/>
                </a:highlight>
              </a:rPr>
              <a:t>الوسائط</a:t>
            </a:r>
            <a:r>
              <a:rPr lang="en-US" sz="1300" dirty="0">
                <a:solidFill>
                  <a:srgbClr val="363636"/>
                </a:solidFill>
                <a:highlight>
                  <a:srgbClr val="FFFFFF"/>
                </a:highlight>
              </a:rPr>
              <a:t> </a:t>
            </a:r>
            <a:r>
              <a:rPr lang="en-US" sz="1300" dirty="0" err="1">
                <a:solidFill>
                  <a:srgbClr val="363636"/>
                </a:solidFill>
                <a:highlight>
                  <a:srgbClr val="FFFFFF"/>
                </a:highlight>
              </a:rPr>
              <a:t>المتعددة</a:t>
            </a:r>
            <a:r>
              <a:rPr lang="en-US" sz="1300" dirty="0">
                <a:solidFill>
                  <a:srgbClr val="363636"/>
                </a:solidFill>
                <a:highlight>
                  <a:srgbClr val="FFFFFF"/>
                </a:highlight>
              </a:rPr>
              <a:t> </a:t>
            </a:r>
            <a:r>
              <a:rPr lang="en-US" sz="1300" dirty="0" err="1">
                <a:solidFill>
                  <a:srgbClr val="363636"/>
                </a:solidFill>
                <a:highlight>
                  <a:srgbClr val="FFFFFF"/>
                </a:highlight>
              </a:rPr>
              <a:t>الممتعة</a:t>
            </a:r>
            <a:r>
              <a:rPr lang="en-US" sz="1300" dirty="0">
                <a:solidFill>
                  <a:srgbClr val="363636"/>
                </a:solidFill>
                <a:highlight>
                  <a:srgbClr val="FFFFFF"/>
                </a:highlight>
              </a:rPr>
              <a:t>. </a:t>
            </a:r>
            <a:r>
              <a:rPr lang="en-US" sz="1300" dirty="0" err="1">
                <a:solidFill>
                  <a:srgbClr val="363636"/>
                </a:solidFill>
                <a:highlight>
                  <a:srgbClr val="FFFFFF"/>
                </a:highlight>
              </a:rPr>
              <a:t>هذا</a:t>
            </a:r>
            <a:r>
              <a:rPr lang="en-US" sz="1300" dirty="0">
                <a:solidFill>
                  <a:srgbClr val="363636"/>
                </a:solidFill>
                <a:highlight>
                  <a:srgbClr val="FFFFFF"/>
                </a:highlight>
              </a:rPr>
              <a:t> </a:t>
            </a:r>
            <a:r>
              <a:rPr lang="en-US" sz="1300" dirty="0" err="1">
                <a:solidFill>
                  <a:srgbClr val="363636"/>
                </a:solidFill>
                <a:highlight>
                  <a:srgbClr val="FFFFFF"/>
                </a:highlight>
              </a:rPr>
              <a:t>يساعد</a:t>
            </a:r>
            <a:r>
              <a:rPr lang="en-US" sz="1300" dirty="0">
                <a:solidFill>
                  <a:srgbClr val="363636"/>
                </a:solidFill>
                <a:highlight>
                  <a:srgbClr val="FFFFFF"/>
                </a:highlight>
              </a:rPr>
              <a:t> </a:t>
            </a:r>
            <a:r>
              <a:rPr lang="en-US" sz="1300" dirty="0" err="1">
                <a:solidFill>
                  <a:srgbClr val="363636"/>
                </a:solidFill>
                <a:highlight>
                  <a:srgbClr val="FFFFFF"/>
                </a:highlight>
              </a:rPr>
              <a:t>المتعلمين</a:t>
            </a:r>
            <a:r>
              <a:rPr lang="en-US" sz="1300" dirty="0">
                <a:solidFill>
                  <a:srgbClr val="363636"/>
                </a:solidFill>
                <a:highlight>
                  <a:srgbClr val="FFFFFF"/>
                </a:highlight>
              </a:rPr>
              <a:t> </a:t>
            </a:r>
            <a:r>
              <a:rPr lang="en-US" sz="1300" dirty="0" err="1">
                <a:solidFill>
                  <a:srgbClr val="363636"/>
                </a:solidFill>
                <a:highlight>
                  <a:srgbClr val="FFFFFF"/>
                </a:highlight>
              </a:rPr>
              <a:t>على</a:t>
            </a:r>
            <a:r>
              <a:rPr lang="en-US" sz="1300" dirty="0">
                <a:solidFill>
                  <a:srgbClr val="363636"/>
                </a:solidFill>
                <a:highlight>
                  <a:srgbClr val="FFFFFF"/>
                </a:highlight>
              </a:rPr>
              <a:t> </a:t>
            </a:r>
            <a:r>
              <a:rPr lang="en-US" sz="1300" dirty="0" err="1">
                <a:solidFill>
                  <a:srgbClr val="363636"/>
                </a:solidFill>
                <a:highlight>
                  <a:srgbClr val="FFFFFF"/>
                </a:highlight>
              </a:rPr>
              <a:t>تصور</a:t>
            </a:r>
            <a:r>
              <a:rPr lang="en-US" sz="1300" dirty="0">
                <a:solidFill>
                  <a:srgbClr val="363636"/>
                </a:solidFill>
                <a:highlight>
                  <a:srgbClr val="FFFFFF"/>
                </a:highlight>
              </a:rPr>
              <a:t> </a:t>
            </a:r>
            <a:r>
              <a:rPr lang="en-US" sz="1300" dirty="0" err="1">
                <a:solidFill>
                  <a:srgbClr val="363636"/>
                </a:solidFill>
                <a:highlight>
                  <a:srgbClr val="FFFFFF"/>
                </a:highlight>
              </a:rPr>
              <a:t>المفاهيم</a:t>
            </a:r>
            <a:r>
              <a:rPr lang="en-US" sz="1300" dirty="0">
                <a:solidFill>
                  <a:srgbClr val="363636"/>
                </a:solidFill>
                <a:highlight>
                  <a:srgbClr val="FFFFFF"/>
                </a:highlight>
              </a:rPr>
              <a:t> </a:t>
            </a:r>
            <a:r>
              <a:rPr lang="en-US" sz="1300" dirty="0" err="1">
                <a:solidFill>
                  <a:srgbClr val="363636"/>
                </a:solidFill>
                <a:highlight>
                  <a:srgbClr val="FFFFFF"/>
                </a:highlight>
              </a:rPr>
              <a:t>بطريقة</a:t>
            </a:r>
            <a:r>
              <a:rPr lang="en-US" sz="1300" dirty="0">
                <a:solidFill>
                  <a:srgbClr val="363636"/>
                </a:solidFill>
                <a:highlight>
                  <a:srgbClr val="FFFFFF"/>
                </a:highlight>
              </a:rPr>
              <a:t> </a:t>
            </a:r>
            <a:r>
              <a:rPr lang="en-US" sz="1300" dirty="0" err="1">
                <a:solidFill>
                  <a:srgbClr val="363636"/>
                </a:solidFill>
                <a:highlight>
                  <a:srgbClr val="FFFFFF"/>
                </a:highlight>
              </a:rPr>
              <a:t>أفضل</a:t>
            </a:r>
            <a:r>
              <a:rPr lang="en-US" sz="1300" dirty="0">
                <a:solidFill>
                  <a:srgbClr val="363636"/>
                </a:solidFill>
                <a:highlight>
                  <a:srgbClr val="FFFFFF"/>
                </a:highlight>
              </a:rPr>
              <a:t>. </a:t>
            </a:r>
            <a:r>
              <a:rPr lang="en-US" sz="1300" dirty="0" err="1">
                <a:solidFill>
                  <a:srgbClr val="363636"/>
                </a:solidFill>
                <a:highlight>
                  <a:srgbClr val="FFFFFF"/>
                </a:highlight>
              </a:rPr>
              <a:t>يمكن</a:t>
            </a:r>
            <a:r>
              <a:rPr lang="en-US" sz="1300" dirty="0">
                <a:solidFill>
                  <a:srgbClr val="363636"/>
                </a:solidFill>
                <a:highlight>
                  <a:srgbClr val="FFFFFF"/>
                </a:highlight>
              </a:rPr>
              <a:t> </a:t>
            </a:r>
            <a:r>
              <a:rPr lang="en-US" sz="1300" dirty="0" err="1">
                <a:solidFill>
                  <a:srgbClr val="363636"/>
                </a:solidFill>
                <a:highlight>
                  <a:srgbClr val="FFFFFF"/>
                </a:highlight>
              </a:rPr>
              <a:t>أخذ</a:t>
            </a:r>
            <a:r>
              <a:rPr lang="en-US" sz="1300" dirty="0">
                <a:solidFill>
                  <a:srgbClr val="363636"/>
                </a:solidFill>
                <a:highlight>
                  <a:srgbClr val="FFFFFF"/>
                </a:highlight>
              </a:rPr>
              <a:t> </a:t>
            </a:r>
            <a:r>
              <a:rPr lang="en-US" sz="1300" dirty="0" err="1">
                <a:solidFill>
                  <a:srgbClr val="363636"/>
                </a:solidFill>
                <a:highlight>
                  <a:srgbClr val="FFFFFF"/>
                </a:highlight>
              </a:rPr>
              <a:t>خيال</a:t>
            </a:r>
            <a:r>
              <a:rPr lang="en-US" sz="1300" dirty="0">
                <a:solidFill>
                  <a:srgbClr val="363636"/>
                </a:solidFill>
                <a:highlight>
                  <a:srgbClr val="FFFFFF"/>
                </a:highlight>
              </a:rPr>
              <a:t> </a:t>
            </a:r>
            <a:r>
              <a:rPr lang="en-US" sz="1300" dirty="0" err="1">
                <a:solidFill>
                  <a:srgbClr val="363636"/>
                </a:solidFill>
                <a:highlight>
                  <a:srgbClr val="FFFFFF"/>
                </a:highlight>
              </a:rPr>
              <a:t>العقول</a:t>
            </a:r>
            <a:r>
              <a:rPr lang="en-US" sz="1300" dirty="0">
                <a:solidFill>
                  <a:srgbClr val="363636"/>
                </a:solidFill>
                <a:highlight>
                  <a:srgbClr val="FFFFFF"/>
                </a:highlight>
              </a:rPr>
              <a:t> </a:t>
            </a:r>
            <a:r>
              <a:rPr lang="en-US" sz="1300" dirty="0" err="1">
                <a:solidFill>
                  <a:srgbClr val="363636"/>
                </a:solidFill>
                <a:highlight>
                  <a:srgbClr val="FFFFFF"/>
                </a:highlight>
              </a:rPr>
              <a:t>الشابة</a:t>
            </a:r>
            <a:r>
              <a:rPr lang="en-US" sz="1300" dirty="0">
                <a:solidFill>
                  <a:srgbClr val="363636"/>
                </a:solidFill>
                <a:highlight>
                  <a:srgbClr val="FFFFFF"/>
                </a:highlight>
              </a:rPr>
              <a:t> </a:t>
            </a:r>
            <a:r>
              <a:rPr lang="en-US" sz="1300" dirty="0" err="1">
                <a:solidFill>
                  <a:srgbClr val="363636"/>
                </a:solidFill>
                <a:highlight>
                  <a:srgbClr val="FFFFFF"/>
                </a:highlight>
              </a:rPr>
              <a:t>في</a:t>
            </a:r>
            <a:r>
              <a:rPr lang="en-US" sz="1300" dirty="0">
                <a:solidFill>
                  <a:srgbClr val="363636"/>
                </a:solidFill>
                <a:highlight>
                  <a:srgbClr val="FFFFFF"/>
                </a:highlight>
              </a:rPr>
              <a:t> </a:t>
            </a:r>
            <a:r>
              <a:rPr lang="en-US" sz="1300" dirty="0" err="1">
                <a:solidFill>
                  <a:srgbClr val="363636"/>
                </a:solidFill>
                <a:highlight>
                  <a:srgbClr val="FFFFFF"/>
                </a:highlight>
              </a:rPr>
              <a:t>رحلة</a:t>
            </a:r>
            <a:r>
              <a:rPr lang="en-US" sz="1300" dirty="0">
                <a:solidFill>
                  <a:srgbClr val="363636"/>
                </a:solidFill>
                <a:highlight>
                  <a:srgbClr val="FFFFFF"/>
                </a:highlight>
              </a:rPr>
              <a:t> </a:t>
            </a:r>
            <a:r>
              <a:rPr lang="en-US" sz="1300" dirty="0" err="1">
                <a:solidFill>
                  <a:srgbClr val="363636"/>
                </a:solidFill>
                <a:highlight>
                  <a:srgbClr val="FFFFFF"/>
                </a:highlight>
              </a:rPr>
              <a:t>باستخدام</a:t>
            </a:r>
            <a:r>
              <a:rPr lang="en-US" sz="1300" dirty="0">
                <a:solidFill>
                  <a:srgbClr val="363636"/>
                </a:solidFill>
                <a:highlight>
                  <a:srgbClr val="FFFFFF"/>
                </a:highlight>
              </a:rPr>
              <a:t> </a:t>
            </a:r>
            <a:r>
              <a:rPr lang="en-US" sz="1300" dirty="0" err="1">
                <a:solidFill>
                  <a:srgbClr val="363636"/>
                </a:solidFill>
                <a:highlight>
                  <a:srgbClr val="FFFFFF"/>
                </a:highlight>
              </a:rPr>
              <a:t>وحدات</a:t>
            </a:r>
            <a:r>
              <a:rPr lang="en-US" sz="1300" dirty="0">
                <a:solidFill>
                  <a:srgbClr val="363636"/>
                </a:solidFill>
                <a:highlight>
                  <a:srgbClr val="FFFFFF"/>
                </a:highlight>
              </a:rPr>
              <a:t> </a:t>
            </a:r>
            <a:r>
              <a:rPr lang="en-US" sz="1300" dirty="0" err="1">
                <a:solidFill>
                  <a:srgbClr val="363636"/>
                </a:solidFill>
                <a:highlight>
                  <a:srgbClr val="FFFFFF"/>
                </a:highlight>
              </a:rPr>
              <a:t>تعليمية</a:t>
            </a:r>
            <a:r>
              <a:rPr lang="en-US" sz="1300" dirty="0">
                <a:solidFill>
                  <a:srgbClr val="363636"/>
                </a:solidFill>
                <a:highlight>
                  <a:srgbClr val="FFFFFF"/>
                </a:highlight>
              </a:rPr>
              <a:t> </a:t>
            </a:r>
            <a:r>
              <a:rPr lang="en-US" sz="1300" dirty="0" err="1">
                <a:solidFill>
                  <a:srgbClr val="363636"/>
                </a:solidFill>
                <a:highlight>
                  <a:srgbClr val="FFFFFF"/>
                </a:highlight>
              </a:rPr>
              <a:t>شاملة</a:t>
            </a:r>
            <a:r>
              <a:rPr lang="en-US" sz="1300" dirty="0">
                <a:solidFill>
                  <a:srgbClr val="363636"/>
                </a:solidFill>
                <a:highlight>
                  <a:srgbClr val="FFFFFF"/>
                </a:highlight>
              </a:rPr>
              <a:t> </a:t>
            </a:r>
            <a:r>
              <a:rPr lang="en-US" sz="1300" dirty="0" err="1">
                <a:solidFill>
                  <a:srgbClr val="363636"/>
                </a:solidFill>
                <a:highlight>
                  <a:srgbClr val="FFFFFF"/>
                </a:highlight>
              </a:rPr>
              <a:t>ورشيقة</a:t>
            </a:r>
            <a:r>
              <a:rPr lang="en-US" sz="1300" dirty="0">
                <a:solidFill>
                  <a:srgbClr val="363636"/>
                </a:solidFill>
                <a:highlight>
                  <a:srgbClr val="FFFFFF"/>
                </a:highlight>
              </a:rPr>
              <a:t> </a:t>
            </a:r>
            <a:r>
              <a:rPr lang="en-US" sz="1300" dirty="0" err="1">
                <a:solidFill>
                  <a:srgbClr val="363636"/>
                </a:solidFill>
                <a:highlight>
                  <a:srgbClr val="FFFFFF"/>
                </a:highlight>
              </a:rPr>
              <a:t>للرسوم</a:t>
            </a:r>
            <a:r>
              <a:rPr lang="en-US" sz="1300" dirty="0">
                <a:solidFill>
                  <a:srgbClr val="363636"/>
                </a:solidFill>
                <a:highlight>
                  <a:srgbClr val="FFFFFF"/>
                </a:highlight>
              </a:rPr>
              <a:t> </a:t>
            </a:r>
            <a:r>
              <a:rPr lang="en-US" sz="1300" dirty="0" err="1">
                <a:solidFill>
                  <a:srgbClr val="363636"/>
                </a:solidFill>
                <a:highlight>
                  <a:srgbClr val="FFFFFF"/>
                </a:highlight>
              </a:rPr>
              <a:t>المتحركة</a:t>
            </a:r>
            <a:br>
              <a:rPr lang="en-US" sz="1300" dirty="0">
                <a:solidFill>
                  <a:srgbClr val="363636"/>
                </a:solidFill>
                <a:highlight>
                  <a:srgbClr val="FFFFFF"/>
                </a:highlight>
              </a:rPr>
            </a:br>
            <a:r>
              <a:rPr lang="en-US" sz="1300" dirty="0">
                <a:solidFill>
                  <a:srgbClr val="363636"/>
                </a:solidFill>
                <a:highlight>
                  <a:srgbClr val="FFFFFF"/>
                </a:highlight>
              </a:rPr>
              <a:t>---------------------------------------------</a:t>
            </a:r>
            <a:br>
              <a:rPr lang="en-US" sz="1300" dirty="0">
                <a:solidFill>
                  <a:srgbClr val="363636"/>
                </a:solidFill>
                <a:highlight>
                  <a:srgbClr val="FFFFFF"/>
                </a:highlight>
              </a:rPr>
            </a:br>
            <a:endParaRPr sz="1300" dirty="0">
              <a:solidFill>
                <a:srgbClr val="363636"/>
              </a:solidFill>
              <a:highlight>
                <a:srgbClr val="FFFFFF"/>
              </a:highlight>
            </a:endParaRPr>
          </a:p>
          <a:p>
            <a:pPr marL="457200" lvl="0" indent="0" algn="r" rtl="0">
              <a:spcBef>
                <a:spcPts val="0"/>
              </a:spcBef>
              <a:spcAft>
                <a:spcPts val="0"/>
              </a:spcAft>
              <a:buNone/>
            </a:pPr>
            <a:endParaRPr sz="1300" dirty="0">
              <a:solidFill>
                <a:srgbClr val="363636"/>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90487e4d6e_0_1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90487e4d6e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US" sz="1300" dirty="0">
                <a:solidFill>
                  <a:srgbClr val="363636"/>
                </a:solidFill>
                <a:highlight>
                  <a:srgbClr val="FFFFFF"/>
                </a:highlight>
              </a:rPr>
              <a:t>Animation can be put to </a:t>
            </a:r>
            <a:r>
              <a:rPr lang="en-US" sz="1300" b="1" dirty="0">
                <a:solidFill>
                  <a:srgbClr val="363636"/>
                </a:solidFill>
                <a:highlight>
                  <a:srgbClr val="FFFFFF"/>
                </a:highlight>
              </a:rPr>
              <a:t>various creative </a:t>
            </a:r>
            <a:r>
              <a:rPr lang="en-US" sz="1300" dirty="0">
                <a:solidFill>
                  <a:srgbClr val="363636"/>
                </a:solidFill>
                <a:highlight>
                  <a:srgbClr val="FFFFFF"/>
                </a:highlight>
              </a:rPr>
              <a:t>uses for complementing </a:t>
            </a:r>
            <a:r>
              <a:rPr lang="en-US" sz="1300" b="1" dirty="0">
                <a:solidFill>
                  <a:srgbClr val="363636"/>
                </a:solidFill>
                <a:highlight>
                  <a:srgbClr val="FFFFFF"/>
                </a:highlight>
              </a:rPr>
              <a:t>different segments</a:t>
            </a:r>
            <a:r>
              <a:rPr lang="en-US" sz="1300" dirty="0">
                <a:solidFill>
                  <a:srgbClr val="363636"/>
                </a:solidFill>
                <a:highlight>
                  <a:srgbClr val="FFFFFF"/>
                </a:highlight>
              </a:rPr>
              <a:t>. It is useful for accomplishing the desired objectives in a streamlined manner. In the educational sector, an animation is a potential tool for driving ease of comprehension.</a:t>
            </a:r>
            <a:endParaRPr sz="1300" dirty="0">
              <a:solidFill>
                <a:srgbClr val="363636"/>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90487e4d6e_0_14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90487e4d6e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US" sz="1300" dirty="0">
                <a:solidFill>
                  <a:srgbClr val="363636"/>
                </a:solidFill>
                <a:highlight>
                  <a:srgbClr val="FFFFFF"/>
                </a:highlight>
              </a:rPr>
              <a:t>If one goes through market indices, he can benefit greatly from selling propositions as the promotion of products with greater common efficiency to influence the audience than others. </a:t>
            </a:r>
            <a:r>
              <a:rPr lang="en-US" sz="1300" b="1" dirty="0">
                <a:solidFill>
                  <a:srgbClr val="363636"/>
                </a:solidFill>
                <a:highlight>
                  <a:srgbClr val="FFFFFF"/>
                </a:highlight>
              </a:rPr>
              <a:t>Smarter organizations </a:t>
            </a:r>
            <a:r>
              <a:rPr lang="en-US" sz="1300" dirty="0">
                <a:solidFill>
                  <a:srgbClr val="363636"/>
                </a:solidFill>
                <a:highlight>
                  <a:srgbClr val="FFFFFF"/>
                </a:highlight>
              </a:rPr>
              <a:t>already </a:t>
            </a:r>
            <a:r>
              <a:rPr lang="en-US" sz="1300" b="1" dirty="0">
                <a:solidFill>
                  <a:srgbClr val="363636"/>
                </a:solidFill>
                <a:highlight>
                  <a:srgbClr val="FFFFFF"/>
                </a:highlight>
              </a:rPr>
              <a:t>understand</a:t>
            </a:r>
            <a:r>
              <a:rPr lang="en-US" sz="1300" dirty="0">
                <a:solidFill>
                  <a:srgbClr val="363636"/>
                </a:solidFill>
                <a:highlight>
                  <a:srgbClr val="FFFFFF"/>
                </a:highlight>
              </a:rPr>
              <a:t> the </a:t>
            </a:r>
            <a:r>
              <a:rPr lang="en-US" sz="1300" b="1" dirty="0">
                <a:solidFill>
                  <a:srgbClr val="363636"/>
                </a:solidFill>
                <a:highlight>
                  <a:srgbClr val="FFFFFF"/>
                </a:highlight>
              </a:rPr>
              <a:t>importance</a:t>
            </a:r>
            <a:r>
              <a:rPr lang="en-US" sz="1300" dirty="0">
                <a:solidFill>
                  <a:srgbClr val="363636"/>
                </a:solidFill>
                <a:highlight>
                  <a:srgbClr val="FFFFFF"/>
                </a:highlight>
              </a:rPr>
              <a:t> of </a:t>
            </a:r>
            <a:r>
              <a:rPr lang="en-US" sz="1300" b="1" dirty="0">
                <a:solidFill>
                  <a:srgbClr val="363636"/>
                </a:solidFill>
                <a:highlight>
                  <a:srgbClr val="FFFFFF"/>
                </a:highlight>
              </a:rPr>
              <a:t>animation</a:t>
            </a:r>
            <a:r>
              <a:rPr lang="en-US" sz="1300" dirty="0">
                <a:solidFill>
                  <a:srgbClr val="363636"/>
                </a:solidFill>
                <a:highlight>
                  <a:srgbClr val="FFFFFF"/>
                </a:highlight>
              </a:rPr>
              <a:t> in the </a:t>
            </a:r>
            <a:r>
              <a:rPr lang="en-US" sz="1300" b="1" dirty="0">
                <a:solidFill>
                  <a:srgbClr val="363636"/>
                </a:solidFill>
                <a:highlight>
                  <a:srgbClr val="FFFFFF"/>
                </a:highlight>
              </a:rPr>
              <a:t>business</a:t>
            </a:r>
            <a:r>
              <a:rPr lang="en-US" sz="1300" dirty="0">
                <a:solidFill>
                  <a:srgbClr val="363636"/>
                </a:solidFill>
                <a:highlight>
                  <a:srgbClr val="FFFFFF"/>
                </a:highlight>
              </a:rPr>
              <a:t> and </a:t>
            </a:r>
            <a:r>
              <a:rPr lang="en-US" sz="1300" b="1" dirty="0">
                <a:solidFill>
                  <a:srgbClr val="363636"/>
                </a:solidFill>
                <a:highlight>
                  <a:srgbClr val="FFFFFF"/>
                </a:highlight>
              </a:rPr>
              <a:t>the pace at which it achieves goals owes a lot to this</a:t>
            </a:r>
            <a:r>
              <a:rPr lang="en-US" sz="1300" dirty="0">
                <a:solidFill>
                  <a:srgbClr val="363636"/>
                </a:solidFill>
                <a:highlight>
                  <a:srgbClr val="FFFFFF"/>
                </a:highlight>
              </a:rPr>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90487e4d6e_0_1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90487e4d6e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r" rtl="0">
              <a:spcBef>
                <a:spcPts val="0"/>
              </a:spcBef>
              <a:spcAft>
                <a:spcPts val="0"/>
              </a:spcAft>
              <a:buClr>
                <a:schemeClr val="dk1"/>
              </a:buClr>
              <a:buSzPts val="1100"/>
              <a:buFont typeface="Arial"/>
              <a:buNone/>
            </a:pPr>
            <a:r>
              <a:rPr lang="en-US" sz="1300" dirty="0" err="1">
                <a:solidFill>
                  <a:srgbClr val="363636"/>
                </a:solidFill>
                <a:highlight>
                  <a:srgbClr val="FFFFFF"/>
                </a:highlight>
              </a:rPr>
              <a:t>نحن</a:t>
            </a:r>
            <a:r>
              <a:rPr lang="en-US" sz="1300" dirty="0">
                <a:solidFill>
                  <a:srgbClr val="363636"/>
                </a:solidFill>
                <a:highlight>
                  <a:srgbClr val="FFFFFF"/>
                </a:highlight>
              </a:rPr>
              <a:t> </a:t>
            </a:r>
            <a:r>
              <a:rPr lang="en-US" sz="1300" dirty="0" err="1">
                <a:solidFill>
                  <a:srgbClr val="363636"/>
                </a:solidFill>
                <a:highlight>
                  <a:srgbClr val="FFFFFF"/>
                </a:highlight>
              </a:rPr>
              <a:t>نعيش</a:t>
            </a:r>
            <a:r>
              <a:rPr lang="en-US" sz="1300" dirty="0">
                <a:solidFill>
                  <a:srgbClr val="363636"/>
                </a:solidFill>
                <a:highlight>
                  <a:srgbClr val="FFFFFF"/>
                </a:highlight>
              </a:rPr>
              <a:t> </a:t>
            </a:r>
            <a:r>
              <a:rPr lang="en-US" sz="1300" dirty="0" err="1">
                <a:solidFill>
                  <a:srgbClr val="363636"/>
                </a:solidFill>
                <a:highlight>
                  <a:srgbClr val="FFFFFF"/>
                </a:highlight>
              </a:rPr>
              <a:t>في</a:t>
            </a:r>
            <a:r>
              <a:rPr lang="en-US" sz="1300" dirty="0">
                <a:solidFill>
                  <a:srgbClr val="363636"/>
                </a:solidFill>
                <a:highlight>
                  <a:srgbClr val="FFFFFF"/>
                </a:highlight>
              </a:rPr>
              <a:t> </a:t>
            </a:r>
            <a:r>
              <a:rPr lang="en-US" sz="1300" dirty="0" err="1">
                <a:solidFill>
                  <a:srgbClr val="363636"/>
                </a:solidFill>
                <a:highlight>
                  <a:srgbClr val="FFFFFF"/>
                </a:highlight>
              </a:rPr>
              <a:t>عالم</a:t>
            </a:r>
            <a:r>
              <a:rPr lang="en-US" sz="1300" dirty="0">
                <a:solidFill>
                  <a:srgbClr val="363636"/>
                </a:solidFill>
                <a:highlight>
                  <a:srgbClr val="FFFFFF"/>
                </a:highlight>
              </a:rPr>
              <a:t> </a:t>
            </a:r>
            <a:r>
              <a:rPr lang="en-US" sz="1300" dirty="0" err="1">
                <a:solidFill>
                  <a:srgbClr val="363636"/>
                </a:solidFill>
                <a:highlight>
                  <a:srgbClr val="FFFFFF"/>
                </a:highlight>
              </a:rPr>
              <a:t>ينخفض</a:t>
            </a:r>
            <a:r>
              <a:rPr lang="en-US" sz="1300" dirty="0">
                <a:solidFill>
                  <a:srgbClr val="363636"/>
                </a:solidFill>
                <a:highlight>
                  <a:srgbClr val="FFFFFF"/>
                </a:highlight>
              </a:rPr>
              <a:t> </a:t>
            </a:r>
            <a:r>
              <a:rPr lang="en-US" sz="1300" dirty="0" err="1">
                <a:solidFill>
                  <a:srgbClr val="363636"/>
                </a:solidFill>
                <a:highlight>
                  <a:srgbClr val="FFFFFF"/>
                </a:highlight>
              </a:rPr>
              <a:t>فيه</a:t>
            </a:r>
            <a:r>
              <a:rPr lang="en-US" sz="1300" dirty="0">
                <a:solidFill>
                  <a:srgbClr val="363636"/>
                </a:solidFill>
                <a:highlight>
                  <a:srgbClr val="FFFFFF"/>
                </a:highlight>
              </a:rPr>
              <a:t> </a:t>
            </a:r>
            <a:r>
              <a:rPr lang="en-US" sz="1300" dirty="0" err="1">
                <a:solidFill>
                  <a:srgbClr val="363636"/>
                </a:solidFill>
                <a:highlight>
                  <a:srgbClr val="FFFFFF"/>
                </a:highlight>
              </a:rPr>
              <a:t>مدى</a:t>
            </a:r>
            <a:r>
              <a:rPr lang="en-US" sz="1300" dirty="0">
                <a:solidFill>
                  <a:srgbClr val="363636"/>
                </a:solidFill>
                <a:highlight>
                  <a:srgbClr val="FFFFFF"/>
                </a:highlight>
              </a:rPr>
              <a:t> </a:t>
            </a:r>
            <a:r>
              <a:rPr lang="en-US" sz="1300" dirty="0" err="1">
                <a:solidFill>
                  <a:srgbClr val="363636"/>
                </a:solidFill>
                <a:highlight>
                  <a:srgbClr val="FFFFFF"/>
                </a:highlight>
              </a:rPr>
              <a:t>انتباه</a:t>
            </a:r>
            <a:r>
              <a:rPr lang="en-US" sz="1300" dirty="0">
                <a:solidFill>
                  <a:srgbClr val="363636"/>
                </a:solidFill>
                <a:highlight>
                  <a:srgbClr val="FFFFFF"/>
                </a:highlight>
              </a:rPr>
              <a:t> </a:t>
            </a:r>
            <a:r>
              <a:rPr lang="en-US" sz="1300" dirty="0" err="1">
                <a:solidFill>
                  <a:srgbClr val="363636"/>
                </a:solidFill>
                <a:highlight>
                  <a:srgbClr val="FFFFFF"/>
                </a:highlight>
              </a:rPr>
              <a:t>الناس</a:t>
            </a:r>
            <a:r>
              <a:rPr lang="en-US" sz="1300" dirty="0">
                <a:solidFill>
                  <a:srgbClr val="363636"/>
                </a:solidFill>
                <a:highlight>
                  <a:srgbClr val="FFFFFF"/>
                </a:highlight>
              </a:rPr>
              <a:t> </a:t>
            </a:r>
            <a:r>
              <a:rPr lang="en-US" sz="1300" dirty="0" err="1">
                <a:solidFill>
                  <a:srgbClr val="363636"/>
                </a:solidFill>
                <a:highlight>
                  <a:srgbClr val="FFFFFF"/>
                </a:highlight>
              </a:rPr>
              <a:t>مع</a:t>
            </a:r>
            <a:r>
              <a:rPr lang="en-US" sz="1300" dirty="0">
                <a:solidFill>
                  <a:srgbClr val="363636"/>
                </a:solidFill>
                <a:highlight>
                  <a:srgbClr val="FFFFFF"/>
                </a:highlight>
              </a:rPr>
              <a:t> </a:t>
            </a:r>
            <a:r>
              <a:rPr lang="en-US" sz="1300" dirty="0" err="1">
                <a:solidFill>
                  <a:srgbClr val="363636"/>
                </a:solidFill>
                <a:highlight>
                  <a:srgbClr val="FFFFFF"/>
                </a:highlight>
              </a:rPr>
              <a:t>مرور</a:t>
            </a:r>
            <a:r>
              <a:rPr lang="en-US" sz="1300" dirty="0">
                <a:solidFill>
                  <a:srgbClr val="363636"/>
                </a:solidFill>
                <a:highlight>
                  <a:srgbClr val="FFFFFF"/>
                </a:highlight>
              </a:rPr>
              <a:t> </a:t>
            </a:r>
            <a:r>
              <a:rPr lang="en-US" sz="1300" dirty="0" err="1">
                <a:solidFill>
                  <a:srgbClr val="363636"/>
                </a:solidFill>
                <a:highlight>
                  <a:srgbClr val="FFFFFF"/>
                </a:highlight>
              </a:rPr>
              <a:t>كل</a:t>
            </a:r>
            <a:r>
              <a:rPr lang="en-US" sz="1300" dirty="0">
                <a:solidFill>
                  <a:srgbClr val="363636"/>
                </a:solidFill>
                <a:highlight>
                  <a:srgbClr val="FFFFFF"/>
                </a:highlight>
              </a:rPr>
              <a:t> </a:t>
            </a:r>
            <a:r>
              <a:rPr lang="en-US" sz="1300" dirty="0" err="1">
                <a:solidFill>
                  <a:srgbClr val="363636"/>
                </a:solidFill>
                <a:highlight>
                  <a:srgbClr val="FFFFFF"/>
                </a:highlight>
              </a:rPr>
              <a:t>عام</a:t>
            </a:r>
            <a:r>
              <a:rPr lang="en-US" sz="1300" dirty="0">
                <a:solidFill>
                  <a:srgbClr val="363636"/>
                </a:solidFill>
                <a:highlight>
                  <a:srgbClr val="FFFFFF"/>
                </a:highlight>
              </a:rPr>
              <a:t> ، </a:t>
            </a:r>
            <a:r>
              <a:rPr lang="en-US" sz="1300" dirty="0" err="1">
                <a:solidFill>
                  <a:srgbClr val="363636"/>
                </a:solidFill>
                <a:highlight>
                  <a:srgbClr val="FFFFFF"/>
                </a:highlight>
              </a:rPr>
              <a:t>وكعلامة</a:t>
            </a:r>
            <a:r>
              <a:rPr lang="en-US" sz="1300" dirty="0">
                <a:solidFill>
                  <a:srgbClr val="363636"/>
                </a:solidFill>
                <a:highlight>
                  <a:srgbClr val="FFFFFF"/>
                </a:highlight>
              </a:rPr>
              <a:t> </a:t>
            </a:r>
            <a:r>
              <a:rPr lang="en-US" sz="1300" dirty="0" err="1">
                <a:solidFill>
                  <a:srgbClr val="363636"/>
                </a:solidFill>
                <a:highlight>
                  <a:srgbClr val="FFFFFF"/>
                </a:highlight>
              </a:rPr>
              <a:t>تجارية</a:t>
            </a:r>
            <a:r>
              <a:rPr lang="en-US" sz="1300" dirty="0">
                <a:solidFill>
                  <a:srgbClr val="363636"/>
                </a:solidFill>
                <a:highlight>
                  <a:srgbClr val="FFFFFF"/>
                </a:highlight>
              </a:rPr>
              <a:t> </a:t>
            </a:r>
            <a:r>
              <a:rPr lang="en-US" sz="1300" dirty="0" err="1">
                <a:solidFill>
                  <a:srgbClr val="363636"/>
                </a:solidFill>
                <a:highlight>
                  <a:srgbClr val="FFFFFF"/>
                </a:highlight>
              </a:rPr>
              <a:t>تريد</a:t>
            </a:r>
            <a:r>
              <a:rPr lang="en-US" sz="1300" dirty="0">
                <a:solidFill>
                  <a:srgbClr val="363636"/>
                </a:solidFill>
                <a:highlight>
                  <a:srgbClr val="FFFFFF"/>
                </a:highlight>
              </a:rPr>
              <a:t> </a:t>
            </a:r>
            <a:r>
              <a:rPr lang="en-US" sz="1300" dirty="0" err="1">
                <a:solidFill>
                  <a:srgbClr val="363636"/>
                </a:solidFill>
                <a:highlight>
                  <a:srgbClr val="FFFFFF"/>
                </a:highlight>
              </a:rPr>
              <a:t>التواصل</a:t>
            </a:r>
            <a:r>
              <a:rPr lang="en-US" sz="1300" dirty="0">
                <a:solidFill>
                  <a:srgbClr val="363636"/>
                </a:solidFill>
                <a:highlight>
                  <a:srgbClr val="FFFFFF"/>
                </a:highlight>
              </a:rPr>
              <a:t> </a:t>
            </a:r>
            <a:r>
              <a:rPr lang="en-US" sz="1300" dirty="0" err="1">
                <a:solidFill>
                  <a:srgbClr val="363636"/>
                </a:solidFill>
                <a:highlight>
                  <a:srgbClr val="FFFFFF"/>
                </a:highlight>
              </a:rPr>
              <a:t>بفعالية</a:t>
            </a:r>
            <a:r>
              <a:rPr lang="en-US" sz="1300" dirty="0">
                <a:solidFill>
                  <a:srgbClr val="363636"/>
                </a:solidFill>
                <a:highlight>
                  <a:srgbClr val="FFFFFF"/>
                </a:highlight>
              </a:rPr>
              <a:t> </a:t>
            </a:r>
            <a:r>
              <a:rPr lang="en-US" sz="1300" dirty="0" err="1">
                <a:solidFill>
                  <a:srgbClr val="363636"/>
                </a:solidFill>
                <a:highlight>
                  <a:srgbClr val="FFFFFF"/>
                </a:highlight>
              </a:rPr>
              <a:t>مع</a:t>
            </a:r>
            <a:r>
              <a:rPr lang="en-US" sz="1300" dirty="0">
                <a:solidFill>
                  <a:srgbClr val="363636"/>
                </a:solidFill>
                <a:highlight>
                  <a:srgbClr val="FFFFFF"/>
                </a:highlight>
              </a:rPr>
              <a:t> </a:t>
            </a:r>
            <a:r>
              <a:rPr lang="en-US" sz="1300" dirty="0" err="1">
                <a:solidFill>
                  <a:srgbClr val="363636"/>
                </a:solidFill>
                <a:highlight>
                  <a:srgbClr val="FFFFFF"/>
                </a:highlight>
              </a:rPr>
              <a:t>جمهورك</a:t>
            </a:r>
            <a:r>
              <a:rPr lang="en-US" sz="1300" dirty="0">
                <a:solidFill>
                  <a:srgbClr val="363636"/>
                </a:solidFill>
                <a:highlight>
                  <a:srgbClr val="FFFFFF"/>
                </a:highlight>
              </a:rPr>
              <a:t> ، </a:t>
            </a:r>
            <a:r>
              <a:rPr lang="en-US" sz="1300" dirty="0" err="1">
                <a:solidFill>
                  <a:srgbClr val="363636"/>
                </a:solidFill>
                <a:highlight>
                  <a:srgbClr val="FFFFFF"/>
                </a:highlight>
              </a:rPr>
              <a:t>فأنت</a:t>
            </a:r>
            <a:r>
              <a:rPr lang="en-US" sz="1300" dirty="0">
                <a:solidFill>
                  <a:srgbClr val="363636"/>
                </a:solidFill>
                <a:highlight>
                  <a:srgbClr val="FFFFFF"/>
                </a:highlight>
              </a:rPr>
              <a:t> </a:t>
            </a:r>
            <a:r>
              <a:rPr lang="en-US" sz="1300" dirty="0" err="1">
                <a:solidFill>
                  <a:srgbClr val="363636"/>
                </a:solidFill>
                <a:highlight>
                  <a:srgbClr val="FFFFFF"/>
                </a:highlight>
              </a:rPr>
              <a:t>تريد</a:t>
            </a:r>
            <a:r>
              <a:rPr lang="en-US" sz="1300" dirty="0">
                <a:solidFill>
                  <a:srgbClr val="363636"/>
                </a:solidFill>
                <a:highlight>
                  <a:srgbClr val="FFFFFF"/>
                </a:highlight>
              </a:rPr>
              <a:t> </a:t>
            </a:r>
            <a:r>
              <a:rPr lang="en-US" sz="1300" dirty="0" err="1">
                <a:solidFill>
                  <a:srgbClr val="363636"/>
                </a:solidFill>
                <a:highlight>
                  <a:srgbClr val="FFFFFF"/>
                </a:highlight>
              </a:rPr>
              <a:t>أن</a:t>
            </a:r>
            <a:r>
              <a:rPr lang="en-US" sz="1300" dirty="0">
                <a:solidFill>
                  <a:srgbClr val="363636"/>
                </a:solidFill>
                <a:highlight>
                  <a:srgbClr val="FFFFFF"/>
                </a:highlight>
              </a:rPr>
              <a:t> </a:t>
            </a:r>
            <a:r>
              <a:rPr lang="en-US" sz="1300" dirty="0" err="1">
                <a:solidFill>
                  <a:srgbClr val="363636"/>
                </a:solidFill>
                <a:highlight>
                  <a:srgbClr val="FFFFFF"/>
                </a:highlight>
              </a:rPr>
              <a:t>تفعل</a:t>
            </a:r>
            <a:r>
              <a:rPr lang="en-US" sz="1300" dirty="0">
                <a:solidFill>
                  <a:srgbClr val="363636"/>
                </a:solidFill>
                <a:highlight>
                  <a:srgbClr val="FFFFFF"/>
                </a:highlight>
              </a:rPr>
              <a:t> </a:t>
            </a:r>
            <a:r>
              <a:rPr lang="en-US" sz="1300" dirty="0" err="1">
                <a:solidFill>
                  <a:srgbClr val="363636"/>
                </a:solidFill>
                <a:highlight>
                  <a:srgbClr val="FFFFFF"/>
                </a:highlight>
              </a:rPr>
              <a:t>شيئًا</a:t>
            </a:r>
            <a:r>
              <a:rPr lang="en-US" sz="1300" dirty="0">
                <a:solidFill>
                  <a:srgbClr val="363636"/>
                </a:solidFill>
                <a:highlight>
                  <a:srgbClr val="FFFFFF"/>
                </a:highlight>
              </a:rPr>
              <a:t> </a:t>
            </a:r>
            <a:r>
              <a:rPr lang="en-US" sz="1300" dirty="0" err="1">
                <a:solidFill>
                  <a:srgbClr val="363636"/>
                </a:solidFill>
                <a:highlight>
                  <a:srgbClr val="FFFFFF"/>
                </a:highlight>
              </a:rPr>
              <a:t>حيال</a:t>
            </a:r>
            <a:r>
              <a:rPr lang="en-US" sz="1300" dirty="0">
                <a:solidFill>
                  <a:srgbClr val="363636"/>
                </a:solidFill>
                <a:highlight>
                  <a:srgbClr val="FFFFFF"/>
                </a:highlight>
              </a:rPr>
              <a:t> </a:t>
            </a:r>
            <a:r>
              <a:rPr lang="en-US" sz="1300" dirty="0" err="1">
                <a:solidFill>
                  <a:srgbClr val="363636"/>
                </a:solidFill>
                <a:highlight>
                  <a:srgbClr val="FFFFFF"/>
                </a:highlight>
              </a:rPr>
              <a:t>ذلك</a:t>
            </a:r>
            <a:r>
              <a:rPr lang="en-US" sz="1300" dirty="0">
                <a:solidFill>
                  <a:srgbClr val="363636"/>
                </a:solidFill>
                <a:highlight>
                  <a:srgbClr val="FFFFFF"/>
                </a:highlight>
              </a:rPr>
              <a:t>. </a:t>
            </a:r>
            <a:r>
              <a:rPr lang="en-US" sz="1300" dirty="0" err="1">
                <a:solidFill>
                  <a:srgbClr val="363636"/>
                </a:solidFill>
                <a:highlight>
                  <a:srgbClr val="FFFFFF"/>
                </a:highlight>
              </a:rPr>
              <a:t>يمكن</a:t>
            </a:r>
            <a:r>
              <a:rPr lang="en-US" sz="1300" dirty="0">
                <a:solidFill>
                  <a:srgbClr val="363636"/>
                </a:solidFill>
                <a:highlight>
                  <a:srgbClr val="FFFFFF"/>
                </a:highlight>
              </a:rPr>
              <a:t> </a:t>
            </a:r>
            <a:r>
              <a:rPr lang="en-US" sz="1300" dirty="0" err="1">
                <a:solidFill>
                  <a:srgbClr val="363636"/>
                </a:solidFill>
                <a:highlight>
                  <a:srgbClr val="FFFFFF"/>
                </a:highlight>
              </a:rPr>
              <a:t>أن</a:t>
            </a:r>
            <a:r>
              <a:rPr lang="en-US" sz="1300" dirty="0">
                <a:solidFill>
                  <a:srgbClr val="363636"/>
                </a:solidFill>
                <a:highlight>
                  <a:srgbClr val="FFFFFF"/>
                </a:highlight>
              </a:rPr>
              <a:t> </a:t>
            </a:r>
            <a:r>
              <a:rPr lang="en-US" sz="1300" dirty="0" err="1">
                <a:solidFill>
                  <a:srgbClr val="363636"/>
                </a:solidFill>
                <a:highlight>
                  <a:srgbClr val="FFFFFF"/>
                </a:highlight>
              </a:rPr>
              <a:t>يأتي</a:t>
            </a:r>
            <a:r>
              <a:rPr lang="en-US" sz="1300" dirty="0">
                <a:solidFill>
                  <a:srgbClr val="363636"/>
                </a:solidFill>
                <a:highlight>
                  <a:srgbClr val="FFFFFF"/>
                </a:highlight>
              </a:rPr>
              <a:t> </a:t>
            </a:r>
            <a:r>
              <a:rPr lang="en-US" sz="1300" dirty="0" err="1">
                <a:solidFill>
                  <a:srgbClr val="363636"/>
                </a:solidFill>
                <a:highlight>
                  <a:srgbClr val="FFFFFF"/>
                </a:highlight>
              </a:rPr>
              <a:t>مدى</a:t>
            </a:r>
            <a:r>
              <a:rPr lang="en-US" sz="1300" dirty="0">
                <a:solidFill>
                  <a:srgbClr val="363636"/>
                </a:solidFill>
                <a:highlight>
                  <a:srgbClr val="FFFFFF"/>
                </a:highlight>
              </a:rPr>
              <a:t> </a:t>
            </a:r>
            <a:r>
              <a:rPr lang="en-US" sz="1300" dirty="0" err="1">
                <a:solidFill>
                  <a:srgbClr val="363636"/>
                </a:solidFill>
                <a:highlight>
                  <a:srgbClr val="FFFFFF"/>
                </a:highlight>
              </a:rPr>
              <a:t>الانتباه</a:t>
            </a:r>
            <a:r>
              <a:rPr lang="en-US" sz="1300" dirty="0">
                <a:solidFill>
                  <a:srgbClr val="363636"/>
                </a:solidFill>
                <a:highlight>
                  <a:srgbClr val="FFFFFF"/>
                </a:highlight>
              </a:rPr>
              <a:t> </a:t>
            </a:r>
            <a:r>
              <a:rPr lang="en-US" sz="1300" dirty="0" err="1">
                <a:solidFill>
                  <a:srgbClr val="363636"/>
                </a:solidFill>
                <a:highlight>
                  <a:srgbClr val="FFFFFF"/>
                </a:highlight>
              </a:rPr>
              <a:t>الأقصر</a:t>
            </a:r>
            <a:r>
              <a:rPr lang="en-US" sz="1300" dirty="0">
                <a:solidFill>
                  <a:srgbClr val="363636"/>
                </a:solidFill>
                <a:highlight>
                  <a:srgbClr val="FFFFFF"/>
                </a:highlight>
              </a:rPr>
              <a:t> </a:t>
            </a:r>
            <a:r>
              <a:rPr lang="en-US" sz="1300" dirty="0" err="1">
                <a:solidFill>
                  <a:srgbClr val="363636"/>
                </a:solidFill>
                <a:highlight>
                  <a:srgbClr val="FFFFFF"/>
                </a:highlight>
              </a:rPr>
              <a:t>بسهولة</a:t>
            </a:r>
            <a:r>
              <a:rPr lang="en-US" sz="1300" dirty="0">
                <a:solidFill>
                  <a:srgbClr val="363636"/>
                </a:solidFill>
                <a:highlight>
                  <a:srgbClr val="FFFFFF"/>
                </a:highlight>
              </a:rPr>
              <a:t> </a:t>
            </a:r>
            <a:r>
              <a:rPr lang="en-US" sz="1300" dirty="0" err="1">
                <a:solidFill>
                  <a:srgbClr val="363636"/>
                </a:solidFill>
                <a:highlight>
                  <a:srgbClr val="FFFFFF"/>
                </a:highlight>
              </a:rPr>
              <a:t>كعقبة</a:t>
            </a:r>
            <a:r>
              <a:rPr lang="en-US" sz="1300" dirty="0">
                <a:solidFill>
                  <a:srgbClr val="363636"/>
                </a:solidFill>
                <a:highlight>
                  <a:srgbClr val="FFFFFF"/>
                </a:highlight>
              </a:rPr>
              <a:t> </a:t>
            </a:r>
            <a:r>
              <a:rPr lang="en-US" sz="1300" dirty="0" err="1">
                <a:solidFill>
                  <a:srgbClr val="363636"/>
                </a:solidFill>
                <a:highlight>
                  <a:srgbClr val="FFFFFF"/>
                </a:highlight>
              </a:rPr>
              <a:t>كبيرة</a:t>
            </a:r>
            <a:r>
              <a:rPr lang="en-US" sz="1300" dirty="0">
                <a:solidFill>
                  <a:srgbClr val="363636"/>
                </a:solidFill>
                <a:highlight>
                  <a:srgbClr val="FFFFFF"/>
                </a:highlight>
              </a:rPr>
              <a:t> </a:t>
            </a:r>
            <a:r>
              <a:rPr lang="en-US" sz="1300" dirty="0" err="1">
                <a:solidFill>
                  <a:srgbClr val="363636"/>
                </a:solidFill>
                <a:highlight>
                  <a:srgbClr val="FFFFFF"/>
                </a:highlight>
              </a:rPr>
              <a:t>يصعب</a:t>
            </a:r>
            <a:r>
              <a:rPr lang="en-US" sz="1300" dirty="0">
                <a:solidFill>
                  <a:srgbClr val="363636"/>
                </a:solidFill>
                <a:highlight>
                  <a:srgbClr val="FFFFFF"/>
                </a:highlight>
              </a:rPr>
              <a:t> </a:t>
            </a:r>
            <a:r>
              <a:rPr lang="en-US" sz="1300" dirty="0" err="1">
                <a:solidFill>
                  <a:srgbClr val="363636"/>
                </a:solidFill>
                <a:highlight>
                  <a:srgbClr val="FFFFFF"/>
                </a:highlight>
              </a:rPr>
              <a:t>التغلب</a:t>
            </a:r>
            <a:r>
              <a:rPr lang="en-US" sz="1300" dirty="0">
                <a:solidFill>
                  <a:srgbClr val="363636"/>
                </a:solidFill>
                <a:highlight>
                  <a:srgbClr val="FFFFFF"/>
                </a:highlight>
              </a:rPr>
              <a:t> </a:t>
            </a:r>
            <a:r>
              <a:rPr lang="en-US" sz="1300" dirty="0" err="1">
                <a:solidFill>
                  <a:srgbClr val="363636"/>
                </a:solidFill>
                <a:highlight>
                  <a:srgbClr val="FFFFFF"/>
                </a:highlight>
              </a:rPr>
              <a:t>عليها</a:t>
            </a:r>
            <a:r>
              <a:rPr lang="en-US" sz="1300" dirty="0">
                <a:solidFill>
                  <a:srgbClr val="363636"/>
                </a:solidFill>
                <a:highlight>
                  <a:srgbClr val="FFFFFF"/>
                </a:highlight>
              </a:rPr>
              <a:t>. </a:t>
            </a:r>
            <a:r>
              <a:rPr lang="en-US" sz="1300" dirty="0" err="1">
                <a:solidFill>
                  <a:srgbClr val="363636"/>
                </a:solidFill>
                <a:highlight>
                  <a:srgbClr val="FFFFFF"/>
                </a:highlight>
              </a:rPr>
              <a:t>ومع</a:t>
            </a:r>
            <a:r>
              <a:rPr lang="en-US" sz="1300" dirty="0">
                <a:solidFill>
                  <a:srgbClr val="363636"/>
                </a:solidFill>
                <a:highlight>
                  <a:srgbClr val="FFFFFF"/>
                </a:highlight>
              </a:rPr>
              <a:t> </a:t>
            </a:r>
            <a:r>
              <a:rPr lang="en-US" sz="1300" dirty="0" err="1">
                <a:solidFill>
                  <a:srgbClr val="363636"/>
                </a:solidFill>
                <a:highlight>
                  <a:srgbClr val="FFFFFF"/>
                </a:highlight>
              </a:rPr>
              <a:t>ذلك</a:t>
            </a:r>
            <a:r>
              <a:rPr lang="en-US" sz="1300" dirty="0">
                <a:solidFill>
                  <a:srgbClr val="363636"/>
                </a:solidFill>
                <a:highlight>
                  <a:srgbClr val="FFFFFF"/>
                </a:highlight>
              </a:rPr>
              <a:t> ، </a:t>
            </a:r>
            <a:r>
              <a:rPr lang="en-US" sz="1300" dirty="0" err="1">
                <a:solidFill>
                  <a:srgbClr val="363636"/>
                </a:solidFill>
                <a:highlight>
                  <a:srgbClr val="FFFFFF"/>
                </a:highlight>
              </a:rPr>
              <a:t>من</a:t>
            </a:r>
            <a:r>
              <a:rPr lang="en-US" sz="1300" dirty="0">
                <a:solidFill>
                  <a:srgbClr val="363636"/>
                </a:solidFill>
                <a:highlight>
                  <a:srgbClr val="FFFFFF"/>
                </a:highlight>
              </a:rPr>
              <a:t> </a:t>
            </a:r>
            <a:r>
              <a:rPr lang="en-US" sz="1300" dirty="0" err="1">
                <a:solidFill>
                  <a:srgbClr val="363636"/>
                </a:solidFill>
                <a:highlight>
                  <a:srgbClr val="FFFFFF"/>
                </a:highlight>
              </a:rPr>
              <a:t>خلال</a:t>
            </a:r>
            <a:r>
              <a:rPr lang="en-US" sz="1300" dirty="0">
                <a:solidFill>
                  <a:srgbClr val="363636"/>
                </a:solidFill>
                <a:highlight>
                  <a:srgbClr val="FFFFFF"/>
                </a:highlight>
              </a:rPr>
              <a:t> </a:t>
            </a:r>
            <a:r>
              <a:rPr lang="en-US" sz="1300" dirty="0" err="1">
                <a:solidFill>
                  <a:srgbClr val="363636"/>
                </a:solidFill>
                <a:highlight>
                  <a:srgbClr val="FFFFFF"/>
                </a:highlight>
              </a:rPr>
              <a:t>تنفيذ</a:t>
            </a:r>
            <a:r>
              <a:rPr lang="en-US" sz="1300" dirty="0">
                <a:solidFill>
                  <a:srgbClr val="363636"/>
                </a:solidFill>
                <a:highlight>
                  <a:srgbClr val="FFFFFF"/>
                </a:highlight>
              </a:rPr>
              <a:t> </a:t>
            </a:r>
            <a:r>
              <a:rPr lang="en-US" sz="1300" dirty="0" err="1">
                <a:solidFill>
                  <a:srgbClr val="363636"/>
                </a:solidFill>
                <a:highlight>
                  <a:srgbClr val="FFFFFF"/>
                </a:highlight>
              </a:rPr>
              <a:t>مقاطع</a:t>
            </a:r>
            <a:r>
              <a:rPr lang="en-US" sz="1300" dirty="0">
                <a:solidFill>
                  <a:srgbClr val="363636"/>
                </a:solidFill>
                <a:highlight>
                  <a:srgbClr val="FFFFFF"/>
                </a:highlight>
              </a:rPr>
              <a:t> </a:t>
            </a:r>
            <a:r>
              <a:rPr lang="en-US" sz="1300" dirty="0" err="1">
                <a:solidFill>
                  <a:srgbClr val="363636"/>
                </a:solidFill>
                <a:highlight>
                  <a:srgbClr val="FFFFFF"/>
                </a:highlight>
              </a:rPr>
              <a:t>فيديو</a:t>
            </a:r>
            <a:r>
              <a:rPr lang="en-US" sz="1300" dirty="0">
                <a:solidFill>
                  <a:srgbClr val="363636"/>
                </a:solidFill>
                <a:highlight>
                  <a:srgbClr val="FFFFFF"/>
                </a:highlight>
              </a:rPr>
              <a:t> </a:t>
            </a:r>
            <a:r>
              <a:rPr lang="en-US" sz="1300" dirty="0" err="1">
                <a:solidFill>
                  <a:srgbClr val="363636"/>
                </a:solidFill>
                <a:highlight>
                  <a:srgbClr val="FFFFFF"/>
                </a:highlight>
              </a:rPr>
              <a:t>متحركة</a:t>
            </a:r>
            <a:r>
              <a:rPr lang="en-US" sz="1300" dirty="0">
                <a:solidFill>
                  <a:srgbClr val="363636"/>
                </a:solidFill>
                <a:highlight>
                  <a:srgbClr val="FFFFFF"/>
                </a:highlight>
              </a:rPr>
              <a:t> </a:t>
            </a:r>
            <a:r>
              <a:rPr lang="en-US" sz="1300" dirty="0" err="1">
                <a:solidFill>
                  <a:srgbClr val="363636"/>
                </a:solidFill>
                <a:highlight>
                  <a:srgbClr val="FFFFFF"/>
                </a:highlight>
              </a:rPr>
              <a:t>ملونة</a:t>
            </a:r>
            <a:r>
              <a:rPr lang="en-US" sz="1300" dirty="0">
                <a:solidFill>
                  <a:srgbClr val="363636"/>
                </a:solidFill>
                <a:highlight>
                  <a:srgbClr val="FFFFFF"/>
                </a:highlight>
              </a:rPr>
              <a:t> </a:t>
            </a:r>
            <a:r>
              <a:rPr lang="en-US" sz="1300" dirty="0" err="1">
                <a:solidFill>
                  <a:srgbClr val="363636"/>
                </a:solidFill>
                <a:highlight>
                  <a:srgbClr val="FFFFFF"/>
                </a:highlight>
              </a:rPr>
              <a:t>ومبتكرة</a:t>
            </a:r>
            <a:r>
              <a:rPr lang="en-US" sz="1300" dirty="0">
                <a:solidFill>
                  <a:srgbClr val="363636"/>
                </a:solidFill>
                <a:highlight>
                  <a:srgbClr val="FFFFFF"/>
                </a:highlight>
              </a:rPr>
              <a:t> ، </a:t>
            </a:r>
            <a:r>
              <a:rPr lang="en-US" sz="1300" dirty="0" err="1">
                <a:solidFill>
                  <a:srgbClr val="363636"/>
                </a:solidFill>
                <a:highlight>
                  <a:srgbClr val="FFFFFF"/>
                </a:highlight>
              </a:rPr>
              <a:t>يمكن</a:t>
            </a:r>
            <a:r>
              <a:rPr lang="en-US" sz="1300" dirty="0">
                <a:solidFill>
                  <a:srgbClr val="363636"/>
                </a:solidFill>
                <a:highlight>
                  <a:srgbClr val="FFFFFF"/>
                </a:highlight>
              </a:rPr>
              <a:t> </a:t>
            </a:r>
            <a:r>
              <a:rPr lang="en-US" sz="1300" dirty="0" err="1">
                <a:solidFill>
                  <a:srgbClr val="363636"/>
                </a:solidFill>
                <a:highlight>
                  <a:srgbClr val="FFFFFF"/>
                </a:highlight>
              </a:rPr>
              <a:t>توصيل</a:t>
            </a:r>
            <a:r>
              <a:rPr lang="en-US" sz="1300" dirty="0">
                <a:solidFill>
                  <a:srgbClr val="363636"/>
                </a:solidFill>
                <a:highlight>
                  <a:srgbClr val="FFFFFF"/>
                </a:highlight>
              </a:rPr>
              <a:t> </a:t>
            </a:r>
            <a:r>
              <a:rPr lang="en-US" sz="1300" dirty="0" err="1">
                <a:solidFill>
                  <a:srgbClr val="363636"/>
                </a:solidFill>
                <a:highlight>
                  <a:srgbClr val="FFFFFF"/>
                </a:highlight>
              </a:rPr>
              <a:t>الأفكار</a:t>
            </a:r>
            <a:r>
              <a:rPr lang="en-US" sz="1300" dirty="0">
                <a:solidFill>
                  <a:srgbClr val="363636"/>
                </a:solidFill>
                <a:highlight>
                  <a:srgbClr val="FFFFFF"/>
                </a:highlight>
              </a:rPr>
              <a:t> </a:t>
            </a:r>
            <a:r>
              <a:rPr lang="en-US" sz="1300" dirty="0" err="1">
                <a:solidFill>
                  <a:srgbClr val="363636"/>
                </a:solidFill>
                <a:highlight>
                  <a:srgbClr val="FFFFFF"/>
                </a:highlight>
              </a:rPr>
              <a:t>بسهولة</a:t>
            </a:r>
            <a:r>
              <a:rPr lang="en-US" sz="1300" dirty="0">
                <a:solidFill>
                  <a:srgbClr val="363636"/>
                </a:solidFill>
                <a:highlight>
                  <a:srgbClr val="FFFFFF"/>
                </a:highlight>
              </a:rPr>
              <a:t> </a:t>
            </a:r>
            <a:r>
              <a:rPr lang="en-US" sz="1300" dirty="0" err="1">
                <a:solidFill>
                  <a:srgbClr val="363636"/>
                </a:solidFill>
                <a:highlight>
                  <a:srgbClr val="FFFFFF"/>
                </a:highlight>
              </a:rPr>
              <a:t>وفعالية</a:t>
            </a:r>
            <a:r>
              <a:rPr lang="en-US" sz="1300" dirty="0">
                <a:solidFill>
                  <a:srgbClr val="363636"/>
                </a:solidFill>
                <a:highlight>
                  <a:srgbClr val="FFFFFF"/>
                </a:highlight>
              </a:rPr>
              <a:t> </a:t>
            </a:r>
            <a:r>
              <a:rPr lang="en-US" sz="1300" dirty="0" err="1">
                <a:solidFill>
                  <a:srgbClr val="363636"/>
                </a:solidFill>
                <a:highlight>
                  <a:srgbClr val="FFFFFF"/>
                </a:highlight>
              </a:rPr>
              <a:t>دون</a:t>
            </a:r>
            <a:r>
              <a:rPr lang="en-US" sz="1300" dirty="0">
                <a:solidFill>
                  <a:srgbClr val="363636"/>
                </a:solidFill>
                <a:highlight>
                  <a:srgbClr val="FFFFFF"/>
                </a:highlight>
              </a:rPr>
              <a:t> </a:t>
            </a:r>
            <a:r>
              <a:rPr lang="en-US" sz="1300" dirty="0" err="1">
                <a:solidFill>
                  <a:srgbClr val="363636"/>
                </a:solidFill>
                <a:highlight>
                  <a:srgbClr val="FFFFFF"/>
                </a:highlight>
              </a:rPr>
              <a:t>أن</a:t>
            </a:r>
            <a:r>
              <a:rPr lang="en-US" sz="1300" dirty="0">
                <a:solidFill>
                  <a:srgbClr val="363636"/>
                </a:solidFill>
                <a:highlight>
                  <a:srgbClr val="FFFFFF"/>
                </a:highlight>
              </a:rPr>
              <a:t> </a:t>
            </a:r>
            <a:r>
              <a:rPr lang="en-US" sz="1300" dirty="0" err="1">
                <a:solidFill>
                  <a:srgbClr val="363636"/>
                </a:solidFill>
                <a:highlight>
                  <a:srgbClr val="FFFFFF"/>
                </a:highlight>
              </a:rPr>
              <a:t>تفقد</a:t>
            </a:r>
            <a:r>
              <a:rPr lang="en-US" sz="1300" dirty="0">
                <a:solidFill>
                  <a:srgbClr val="363636"/>
                </a:solidFill>
                <a:highlight>
                  <a:srgbClr val="FFFFFF"/>
                </a:highlight>
              </a:rPr>
              <a:t> </a:t>
            </a:r>
            <a:r>
              <a:rPr lang="en-US" sz="1300" dirty="0" err="1">
                <a:solidFill>
                  <a:srgbClr val="363636"/>
                </a:solidFill>
                <a:highlight>
                  <a:srgbClr val="FFFFFF"/>
                </a:highlight>
              </a:rPr>
              <a:t>روح</a:t>
            </a:r>
            <a:r>
              <a:rPr lang="en-US" sz="1300" dirty="0">
                <a:solidFill>
                  <a:srgbClr val="363636"/>
                </a:solidFill>
                <a:highlight>
                  <a:srgbClr val="FFFFFF"/>
                </a:highlight>
              </a:rPr>
              <a:t> </a:t>
            </a:r>
            <a:r>
              <a:rPr lang="en-US" sz="1300" dirty="0" err="1">
                <a:solidFill>
                  <a:srgbClr val="363636"/>
                </a:solidFill>
                <a:highlight>
                  <a:srgbClr val="FFFFFF"/>
                </a:highlight>
              </a:rPr>
              <a:t>الرسالة</a:t>
            </a:r>
            <a:r>
              <a:rPr lang="en-US" sz="1300" dirty="0">
                <a:solidFill>
                  <a:srgbClr val="363636"/>
                </a:solidFill>
                <a:highlight>
                  <a:srgbClr val="FFFFFF"/>
                </a:highlight>
              </a:rPr>
              <a:t>.</a:t>
            </a:r>
            <a:endParaRPr sz="1300" dirty="0">
              <a:solidFill>
                <a:srgbClr val="363636"/>
              </a:solidFill>
              <a:highlight>
                <a:srgbClr val="FFFFFF"/>
              </a:highlight>
            </a:endParaRPr>
          </a:p>
          <a:p>
            <a:pPr marL="0" lvl="0" indent="0" algn="l" rtl="0">
              <a:spcBef>
                <a:spcPts val="0"/>
              </a:spcBef>
              <a:spcAft>
                <a:spcPts val="0"/>
              </a:spcAft>
              <a:buNone/>
            </a:pPr>
            <a:r>
              <a:rPr lang="en-US" sz="1300" dirty="0">
                <a:solidFill>
                  <a:srgbClr val="363636"/>
                </a:solidFill>
                <a:highlight>
                  <a:srgbClr val="FFFFFF"/>
                </a:highlight>
              </a:rPr>
              <a:t>------------------------------------------------------------------------------------------------------------------------------</a:t>
            </a:r>
            <a:endParaRPr sz="1300" dirty="0">
              <a:solidFill>
                <a:srgbClr val="363636"/>
              </a:solidFill>
              <a:highlight>
                <a:srgbClr val="FFFFFF"/>
              </a:highlight>
            </a:endParaRPr>
          </a:p>
          <a:p>
            <a:pPr marL="0" lvl="0" indent="0" algn="l" rtl="0">
              <a:spcBef>
                <a:spcPts val="0"/>
              </a:spcBef>
              <a:spcAft>
                <a:spcPts val="0"/>
              </a:spcAft>
              <a:buNone/>
            </a:pPr>
            <a:r>
              <a:rPr lang="en-US" sz="1300" dirty="0" err="1">
                <a:solidFill>
                  <a:srgbClr val="363636"/>
                </a:solidFill>
                <a:highlight>
                  <a:srgbClr val="FFFFFF"/>
                </a:highlight>
              </a:rPr>
              <a:t>نظرًا</a:t>
            </a:r>
            <a:r>
              <a:rPr lang="en-US" sz="1300" dirty="0">
                <a:solidFill>
                  <a:srgbClr val="363636"/>
                </a:solidFill>
                <a:highlight>
                  <a:srgbClr val="FFFFFF"/>
                </a:highlight>
              </a:rPr>
              <a:t> </a:t>
            </a:r>
            <a:r>
              <a:rPr lang="en-US" sz="1300" dirty="0" err="1">
                <a:solidFill>
                  <a:srgbClr val="363636"/>
                </a:solidFill>
                <a:highlight>
                  <a:srgbClr val="FFFFFF"/>
                </a:highlight>
              </a:rPr>
              <a:t>لأنه</a:t>
            </a:r>
            <a:r>
              <a:rPr lang="en-US" sz="1300" dirty="0">
                <a:solidFill>
                  <a:srgbClr val="363636"/>
                </a:solidFill>
                <a:highlight>
                  <a:srgbClr val="FFFFFF"/>
                </a:highlight>
              </a:rPr>
              <a:t> </a:t>
            </a:r>
            <a:r>
              <a:rPr lang="en-US" sz="1300" dirty="0" err="1">
                <a:solidFill>
                  <a:srgbClr val="363636"/>
                </a:solidFill>
                <a:highlight>
                  <a:srgbClr val="FFFFFF"/>
                </a:highlight>
              </a:rPr>
              <a:t>يمكن</a:t>
            </a:r>
            <a:r>
              <a:rPr lang="en-US" sz="1300" dirty="0">
                <a:solidFill>
                  <a:srgbClr val="363636"/>
                </a:solidFill>
                <a:highlight>
                  <a:srgbClr val="FFFFFF"/>
                </a:highlight>
              </a:rPr>
              <a:t> </a:t>
            </a:r>
            <a:r>
              <a:rPr lang="en-US" sz="1300" dirty="0" err="1">
                <a:solidFill>
                  <a:srgbClr val="363636"/>
                </a:solidFill>
                <a:highlight>
                  <a:srgbClr val="FFFFFF"/>
                </a:highlight>
              </a:rPr>
              <a:t>بسهولة</a:t>
            </a:r>
            <a:r>
              <a:rPr lang="en-US" sz="1300" dirty="0">
                <a:solidFill>
                  <a:srgbClr val="363636"/>
                </a:solidFill>
                <a:highlight>
                  <a:srgbClr val="FFFFFF"/>
                </a:highlight>
              </a:rPr>
              <a:t> </a:t>
            </a:r>
            <a:r>
              <a:rPr lang="en-US" sz="1300" dirty="0" err="1">
                <a:solidFill>
                  <a:srgbClr val="363636"/>
                </a:solidFill>
                <a:highlight>
                  <a:srgbClr val="FFFFFF"/>
                </a:highlight>
              </a:rPr>
              <a:t>إنشاء</a:t>
            </a:r>
            <a:r>
              <a:rPr lang="en-US" sz="1300" dirty="0">
                <a:solidFill>
                  <a:srgbClr val="363636"/>
                </a:solidFill>
                <a:highlight>
                  <a:srgbClr val="FFFFFF"/>
                </a:highlight>
              </a:rPr>
              <a:t> </a:t>
            </a:r>
            <a:r>
              <a:rPr lang="en-US" sz="1300" dirty="0" err="1">
                <a:solidFill>
                  <a:srgbClr val="363636"/>
                </a:solidFill>
                <a:highlight>
                  <a:srgbClr val="FFFFFF"/>
                </a:highlight>
              </a:rPr>
              <a:t>اتصال</a:t>
            </a:r>
            <a:r>
              <a:rPr lang="en-US" sz="1300" dirty="0">
                <a:solidFill>
                  <a:srgbClr val="363636"/>
                </a:solidFill>
                <a:highlight>
                  <a:srgbClr val="FFFFFF"/>
                </a:highlight>
              </a:rPr>
              <a:t> </a:t>
            </a:r>
            <a:r>
              <a:rPr lang="en-US" sz="1300" dirty="0" err="1">
                <a:solidFill>
                  <a:srgbClr val="363636"/>
                </a:solidFill>
                <a:highlight>
                  <a:srgbClr val="FFFFFF"/>
                </a:highlight>
              </a:rPr>
              <a:t>قوي</a:t>
            </a:r>
            <a:r>
              <a:rPr lang="en-US" sz="1300" dirty="0">
                <a:solidFill>
                  <a:srgbClr val="363636"/>
                </a:solidFill>
                <a:highlight>
                  <a:srgbClr val="FFFFFF"/>
                </a:highlight>
              </a:rPr>
              <a:t> </a:t>
            </a:r>
            <a:r>
              <a:rPr lang="en-US" sz="1300" dirty="0" err="1">
                <a:solidFill>
                  <a:srgbClr val="363636"/>
                </a:solidFill>
                <a:highlight>
                  <a:srgbClr val="FFFFFF"/>
                </a:highlight>
              </a:rPr>
              <a:t>مع</a:t>
            </a:r>
            <a:r>
              <a:rPr lang="en-US" sz="1300" dirty="0">
                <a:solidFill>
                  <a:srgbClr val="363636"/>
                </a:solidFill>
                <a:highlight>
                  <a:srgbClr val="FFFFFF"/>
                </a:highlight>
              </a:rPr>
              <a:t> </a:t>
            </a:r>
            <a:r>
              <a:rPr lang="en-US" sz="1300" dirty="0" err="1">
                <a:solidFill>
                  <a:srgbClr val="363636"/>
                </a:solidFill>
                <a:highlight>
                  <a:srgbClr val="FFFFFF"/>
                </a:highlight>
              </a:rPr>
              <a:t>الجمهور</a:t>
            </a:r>
            <a:r>
              <a:rPr lang="en-US" sz="1300" dirty="0">
                <a:solidFill>
                  <a:srgbClr val="363636"/>
                </a:solidFill>
                <a:highlight>
                  <a:srgbClr val="FFFFFF"/>
                </a:highlight>
              </a:rPr>
              <a:t> ، </a:t>
            </a:r>
            <a:r>
              <a:rPr lang="en-US" sz="1300" dirty="0" err="1">
                <a:solidFill>
                  <a:srgbClr val="363636"/>
                </a:solidFill>
                <a:highlight>
                  <a:srgbClr val="FFFFFF"/>
                </a:highlight>
              </a:rPr>
              <a:t>يمكن</a:t>
            </a:r>
            <a:r>
              <a:rPr lang="en-US" sz="1300" dirty="0">
                <a:solidFill>
                  <a:srgbClr val="363636"/>
                </a:solidFill>
                <a:highlight>
                  <a:srgbClr val="FFFFFF"/>
                </a:highlight>
              </a:rPr>
              <a:t> </a:t>
            </a:r>
            <a:r>
              <a:rPr lang="en-US" sz="1300" dirty="0" err="1">
                <a:solidFill>
                  <a:srgbClr val="363636"/>
                </a:solidFill>
                <a:highlight>
                  <a:srgbClr val="FFFFFF"/>
                </a:highlight>
              </a:rPr>
              <a:t>أن</a:t>
            </a:r>
            <a:r>
              <a:rPr lang="en-US" sz="1300" dirty="0">
                <a:solidFill>
                  <a:srgbClr val="363636"/>
                </a:solidFill>
                <a:highlight>
                  <a:srgbClr val="FFFFFF"/>
                </a:highlight>
              </a:rPr>
              <a:t> </a:t>
            </a:r>
            <a:r>
              <a:rPr lang="en-US" sz="1300" dirty="0" err="1">
                <a:solidFill>
                  <a:srgbClr val="363636"/>
                </a:solidFill>
                <a:highlight>
                  <a:srgbClr val="FFFFFF"/>
                </a:highlight>
              </a:rPr>
              <a:t>يؤثر</a:t>
            </a:r>
            <a:r>
              <a:rPr lang="en-US" sz="1300" dirty="0">
                <a:solidFill>
                  <a:srgbClr val="363636"/>
                </a:solidFill>
                <a:highlight>
                  <a:srgbClr val="FFFFFF"/>
                </a:highlight>
              </a:rPr>
              <a:t> </a:t>
            </a:r>
            <a:r>
              <a:rPr lang="en-US" sz="1300" dirty="0" err="1">
                <a:solidFill>
                  <a:srgbClr val="363636"/>
                </a:solidFill>
                <a:highlight>
                  <a:srgbClr val="FFFFFF"/>
                </a:highlight>
              </a:rPr>
              <a:t>بشكل</a:t>
            </a:r>
            <a:r>
              <a:rPr lang="en-US" sz="1300" dirty="0">
                <a:solidFill>
                  <a:srgbClr val="363636"/>
                </a:solidFill>
                <a:highlight>
                  <a:srgbClr val="FFFFFF"/>
                </a:highlight>
              </a:rPr>
              <a:t> </a:t>
            </a:r>
            <a:r>
              <a:rPr lang="en-US" sz="1300" dirty="0" err="1">
                <a:solidFill>
                  <a:srgbClr val="363636"/>
                </a:solidFill>
                <a:highlight>
                  <a:srgbClr val="FFFFFF"/>
                </a:highlight>
              </a:rPr>
              <a:t>أفضل</a:t>
            </a:r>
            <a:r>
              <a:rPr lang="en-US" sz="1300" dirty="0">
                <a:solidFill>
                  <a:srgbClr val="363636"/>
                </a:solidFill>
                <a:highlight>
                  <a:srgbClr val="FFFFFF"/>
                </a:highlight>
              </a:rPr>
              <a:t> </a:t>
            </a:r>
            <a:r>
              <a:rPr lang="en-US" sz="1300" dirty="0" err="1">
                <a:solidFill>
                  <a:srgbClr val="363636"/>
                </a:solidFill>
                <a:highlight>
                  <a:srgbClr val="FFFFFF"/>
                </a:highlight>
              </a:rPr>
              <a:t>على</a:t>
            </a:r>
            <a:r>
              <a:rPr lang="en-US" sz="1300" dirty="0">
                <a:solidFill>
                  <a:srgbClr val="363636"/>
                </a:solidFill>
                <a:highlight>
                  <a:srgbClr val="FFFFFF"/>
                </a:highlight>
              </a:rPr>
              <a:t> </a:t>
            </a:r>
            <a:r>
              <a:rPr lang="en-US" sz="1300" dirty="0" err="1">
                <a:solidFill>
                  <a:srgbClr val="363636"/>
                </a:solidFill>
                <a:highlight>
                  <a:srgbClr val="FFFFFF"/>
                </a:highlight>
              </a:rPr>
              <a:t>قرار</a:t>
            </a:r>
            <a:r>
              <a:rPr lang="en-US" sz="1300" dirty="0">
                <a:solidFill>
                  <a:srgbClr val="363636"/>
                </a:solidFill>
                <a:highlight>
                  <a:srgbClr val="FFFFFF"/>
                </a:highlight>
              </a:rPr>
              <a:t> </a:t>
            </a:r>
            <a:r>
              <a:rPr lang="en-US" sz="1300" dirty="0" err="1">
                <a:solidFill>
                  <a:srgbClr val="363636"/>
                </a:solidFill>
                <a:highlight>
                  <a:srgbClr val="FFFFFF"/>
                </a:highlight>
              </a:rPr>
              <a:t>الشراء</a:t>
            </a:r>
            <a:r>
              <a:rPr lang="en-US" sz="1300" dirty="0">
                <a:solidFill>
                  <a:srgbClr val="363636"/>
                </a:solidFill>
                <a:highlight>
                  <a:srgbClr val="FFFFFF"/>
                </a:highlight>
              </a:rPr>
              <a:t> </a:t>
            </a:r>
            <a:r>
              <a:rPr lang="en-US" sz="1300" dirty="0" err="1">
                <a:solidFill>
                  <a:srgbClr val="363636"/>
                </a:solidFill>
                <a:highlight>
                  <a:srgbClr val="FFFFFF"/>
                </a:highlight>
              </a:rPr>
              <a:t>للجمهور</a:t>
            </a:r>
            <a:r>
              <a:rPr lang="en-US" sz="1300" dirty="0">
                <a:solidFill>
                  <a:srgbClr val="363636"/>
                </a:solidFill>
                <a:highlight>
                  <a:srgbClr val="FFFFFF"/>
                </a:highlight>
              </a:rPr>
              <a:t> </a:t>
            </a:r>
            <a:r>
              <a:rPr lang="en-US" sz="1300" dirty="0" err="1">
                <a:solidFill>
                  <a:srgbClr val="363636"/>
                </a:solidFill>
                <a:highlight>
                  <a:srgbClr val="FFFFFF"/>
                </a:highlight>
              </a:rPr>
              <a:t>أكثر</a:t>
            </a:r>
            <a:r>
              <a:rPr lang="en-US" sz="1300" dirty="0">
                <a:solidFill>
                  <a:srgbClr val="363636"/>
                </a:solidFill>
                <a:highlight>
                  <a:srgbClr val="FFFFFF"/>
                </a:highlight>
              </a:rPr>
              <a:t> </a:t>
            </a:r>
            <a:r>
              <a:rPr lang="en-US" sz="1300" dirty="0" err="1">
                <a:solidFill>
                  <a:srgbClr val="363636"/>
                </a:solidFill>
                <a:highlight>
                  <a:srgbClr val="FFFFFF"/>
                </a:highlight>
              </a:rPr>
              <a:t>من</a:t>
            </a:r>
            <a:r>
              <a:rPr lang="en-US" sz="1300" dirty="0">
                <a:solidFill>
                  <a:srgbClr val="363636"/>
                </a:solidFill>
                <a:highlight>
                  <a:srgbClr val="FFFFFF"/>
                </a:highlight>
              </a:rPr>
              <a:t> </a:t>
            </a:r>
            <a:r>
              <a:rPr lang="en-US" sz="1300" dirty="0" err="1">
                <a:solidFill>
                  <a:srgbClr val="363636"/>
                </a:solidFill>
                <a:highlight>
                  <a:srgbClr val="FFFFFF"/>
                </a:highlight>
              </a:rPr>
              <a:t>العديد</a:t>
            </a:r>
            <a:r>
              <a:rPr lang="en-US" sz="1300" dirty="0">
                <a:solidFill>
                  <a:srgbClr val="363636"/>
                </a:solidFill>
                <a:highlight>
                  <a:srgbClr val="FFFFFF"/>
                </a:highlight>
              </a:rPr>
              <a:t> </a:t>
            </a:r>
            <a:r>
              <a:rPr lang="en-US" sz="1300" dirty="0" err="1">
                <a:solidFill>
                  <a:srgbClr val="363636"/>
                </a:solidFill>
                <a:highlight>
                  <a:srgbClr val="FFFFFF"/>
                </a:highlight>
              </a:rPr>
              <a:t>من</a:t>
            </a:r>
            <a:r>
              <a:rPr lang="en-US" sz="1300" dirty="0">
                <a:solidFill>
                  <a:srgbClr val="363636"/>
                </a:solidFill>
                <a:highlight>
                  <a:srgbClr val="FFFFFF"/>
                </a:highlight>
              </a:rPr>
              <a:t> </a:t>
            </a:r>
            <a:r>
              <a:rPr lang="en-US" sz="1300" dirty="0" err="1">
                <a:solidFill>
                  <a:srgbClr val="363636"/>
                </a:solidFill>
                <a:highlight>
                  <a:srgbClr val="FFFFFF"/>
                </a:highlight>
              </a:rPr>
              <a:t>الأشكال</a:t>
            </a:r>
            <a:r>
              <a:rPr lang="en-US" sz="1300" dirty="0">
                <a:solidFill>
                  <a:srgbClr val="363636"/>
                </a:solidFill>
                <a:highlight>
                  <a:srgbClr val="FFFFFF"/>
                </a:highlight>
              </a:rPr>
              <a:t> </a:t>
            </a:r>
            <a:r>
              <a:rPr lang="en-US" sz="1300" dirty="0" err="1">
                <a:solidFill>
                  <a:srgbClr val="363636"/>
                </a:solidFill>
                <a:highlight>
                  <a:srgbClr val="FFFFFF"/>
                </a:highlight>
              </a:rPr>
              <a:t>الأخرى</a:t>
            </a:r>
            <a:r>
              <a:rPr lang="en-US" sz="1300" dirty="0">
                <a:solidFill>
                  <a:srgbClr val="363636"/>
                </a:solidFill>
                <a:highlight>
                  <a:srgbClr val="FFFFFF"/>
                </a:highlight>
              </a:rPr>
              <a:t> </a:t>
            </a:r>
            <a:r>
              <a:rPr lang="en-US" sz="1300" dirty="0" err="1">
                <a:solidFill>
                  <a:srgbClr val="363636"/>
                </a:solidFill>
                <a:highlight>
                  <a:srgbClr val="FFFFFF"/>
                </a:highlight>
              </a:rPr>
              <a:t>لمقاطع</a:t>
            </a:r>
            <a:r>
              <a:rPr lang="en-US" sz="1300" dirty="0">
                <a:solidFill>
                  <a:srgbClr val="363636"/>
                </a:solidFill>
                <a:highlight>
                  <a:srgbClr val="FFFFFF"/>
                </a:highlight>
              </a:rPr>
              <a:t> </a:t>
            </a:r>
            <a:r>
              <a:rPr lang="en-US" sz="1300" dirty="0" err="1">
                <a:solidFill>
                  <a:srgbClr val="363636"/>
                </a:solidFill>
                <a:highlight>
                  <a:srgbClr val="FFFFFF"/>
                </a:highlight>
              </a:rPr>
              <a:t>الفيديو</a:t>
            </a:r>
            <a:r>
              <a:rPr lang="en-US" sz="1300" dirty="0">
                <a:solidFill>
                  <a:srgbClr val="363636"/>
                </a:solidFill>
                <a:highlight>
                  <a:srgbClr val="FFFFFF"/>
                </a:highlight>
              </a:rPr>
              <a:t> </a:t>
            </a:r>
            <a:r>
              <a:rPr lang="en-US" sz="1300" dirty="0" err="1">
                <a:solidFill>
                  <a:srgbClr val="363636"/>
                </a:solidFill>
                <a:highlight>
                  <a:srgbClr val="FFFFFF"/>
                </a:highlight>
              </a:rPr>
              <a:t>والصور</a:t>
            </a:r>
            <a:r>
              <a:rPr lang="en-US" sz="1300" dirty="0">
                <a:solidFill>
                  <a:srgbClr val="363636"/>
                </a:solidFill>
                <a:highlight>
                  <a:srgbClr val="FFFFFF"/>
                </a:highlight>
              </a:rPr>
              <a:t>. </a:t>
            </a:r>
            <a:r>
              <a:rPr lang="en-US" sz="1300" dirty="0" err="1">
                <a:solidFill>
                  <a:srgbClr val="363636"/>
                </a:solidFill>
                <a:highlight>
                  <a:srgbClr val="FFFFFF"/>
                </a:highlight>
              </a:rPr>
              <a:t>نظرًا</a:t>
            </a:r>
            <a:r>
              <a:rPr lang="en-US" sz="1300" dirty="0">
                <a:solidFill>
                  <a:srgbClr val="363636"/>
                </a:solidFill>
                <a:highlight>
                  <a:srgbClr val="FFFFFF"/>
                </a:highlight>
              </a:rPr>
              <a:t> </a:t>
            </a:r>
            <a:r>
              <a:rPr lang="en-US" sz="1300" dirty="0" err="1">
                <a:solidFill>
                  <a:srgbClr val="363636"/>
                </a:solidFill>
                <a:highlight>
                  <a:srgbClr val="FFFFFF"/>
                </a:highlight>
              </a:rPr>
              <a:t>لأن</a:t>
            </a:r>
            <a:r>
              <a:rPr lang="en-US" sz="1300" dirty="0">
                <a:solidFill>
                  <a:srgbClr val="363636"/>
                </a:solidFill>
                <a:highlight>
                  <a:srgbClr val="FFFFFF"/>
                </a:highlight>
              </a:rPr>
              <a:t> </a:t>
            </a:r>
            <a:r>
              <a:rPr lang="en-US" sz="1300" dirty="0" err="1">
                <a:solidFill>
                  <a:srgbClr val="363636"/>
                </a:solidFill>
                <a:highlight>
                  <a:srgbClr val="FFFFFF"/>
                </a:highlight>
              </a:rPr>
              <a:t>رسومات</a:t>
            </a:r>
            <a:r>
              <a:rPr lang="en-US" sz="1300" dirty="0">
                <a:solidFill>
                  <a:srgbClr val="363636"/>
                </a:solidFill>
                <a:highlight>
                  <a:srgbClr val="FFFFFF"/>
                </a:highlight>
              </a:rPr>
              <a:t> </a:t>
            </a:r>
            <a:r>
              <a:rPr lang="en-US" sz="1300" dirty="0" err="1">
                <a:solidFill>
                  <a:srgbClr val="363636"/>
                </a:solidFill>
                <a:highlight>
                  <a:srgbClr val="FFFFFF"/>
                </a:highlight>
              </a:rPr>
              <a:t>الكمبيوتر</a:t>
            </a:r>
            <a:r>
              <a:rPr lang="en-US" sz="1300" dirty="0">
                <a:solidFill>
                  <a:srgbClr val="363636"/>
                </a:solidFill>
                <a:highlight>
                  <a:srgbClr val="FFFFFF"/>
                </a:highlight>
              </a:rPr>
              <a:t> </a:t>
            </a:r>
            <a:r>
              <a:rPr lang="en-US" sz="1300" dirty="0" err="1">
                <a:solidFill>
                  <a:srgbClr val="363636"/>
                </a:solidFill>
                <a:highlight>
                  <a:srgbClr val="FFFFFF"/>
                </a:highlight>
              </a:rPr>
              <a:t>تستفيد</a:t>
            </a:r>
            <a:r>
              <a:rPr lang="en-US" sz="1300" dirty="0">
                <a:solidFill>
                  <a:srgbClr val="363636"/>
                </a:solidFill>
                <a:highlight>
                  <a:srgbClr val="FFFFFF"/>
                </a:highlight>
              </a:rPr>
              <a:t> </a:t>
            </a:r>
            <a:r>
              <a:rPr lang="en-US" sz="1300" dirty="0" err="1">
                <a:solidFill>
                  <a:srgbClr val="363636"/>
                </a:solidFill>
                <a:highlight>
                  <a:srgbClr val="FFFFFF"/>
                </a:highlight>
              </a:rPr>
              <a:t>بشكل</a:t>
            </a:r>
            <a:r>
              <a:rPr lang="en-US" sz="1300" dirty="0">
                <a:solidFill>
                  <a:srgbClr val="363636"/>
                </a:solidFill>
                <a:highlight>
                  <a:srgbClr val="FFFFFF"/>
                </a:highlight>
              </a:rPr>
              <a:t> </a:t>
            </a:r>
            <a:r>
              <a:rPr lang="en-US" sz="1300" dirty="0" err="1">
                <a:solidFill>
                  <a:srgbClr val="363636"/>
                </a:solidFill>
                <a:highlight>
                  <a:srgbClr val="FFFFFF"/>
                </a:highlight>
              </a:rPr>
              <a:t>كبير</a:t>
            </a:r>
            <a:r>
              <a:rPr lang="en-US" sz="1300" dirty="0">
                <a:solidFill>
                  <a:srgbClr val="363636"/>
                </a:solidFill>
                <a:highlight>
                  <a:srgbClr val="FFFFFF"/>
                </a:highlight>
              </a:rPr>
              <a:t> </a:t>
            </a:r>
            <a:r>
              <a:rPr lang="en-US" sz="1300" dirty="0" err="1">
                <a:solidFill>
                  <a:srgbClr val="363636"/>
                </a:solidFill>
                <a:highlight>
                  <a:srgbClr val="FFFFFF"/>
                </a:highlight>
              </a:rPr>
              <a:t>من</a:t>
            </a:r>
            <a:r>
              <a:rPr lang="en-US" sz="1300" dirty="0">
                <a:solidFill>
                  <a:srgbClr val="363636"/>
                </a:solidFill>
                <a:highlight>
                  <a:srgbClr val="FFFFFF"/>
                </a:highlight>
              </a:rPr>
              <a:t> </a:t>
            </a:r>
            <a:r>
              <a:rPr lang="en-US" sz="1300" dirty="0" err="1">
                <a:solidFill>
                  <a:srgbClr val="363636"/>
                </a:solidFill>
                <a:highlight>
                  <a:srgbClr val="FFFFFF"/>
                </a:highlight>
              </a:rPr>
              <a:t>الألوان</a:t>
            </a:r>
            <a:r>
              <a:rPr lang="en-US" sz="1300" dirty="0">
                <a:solidFill>
                  <a:srgbClr val="363636"/>
                </a:solidFill>
                <a:highlight>
                  <a:srgbClr val="FFFFFF"/>
                </a:highlight>
              </a:rPr>
              <a:t> </a:t>
            </a:r>
            <a:r>
              <a:rPr lang="en-US" sz="1300" dirty="0" err="1">
                <a:solidFill>
                  <a:srgbClr val="363636"/>
                </a:solidFill>
                <a:highlight>
                  <a:srgbClr val="FFFFFF"/>
                </a:highlight>
              </a:rPr>
              <a:t>والسمات</a:t>
            </a:r>
            <a:r>
              <a:rPr lang="en-US" sz="1300" dirty="0">
                <a:solidFill>
                  <a:srgbClr val="363636"/>
                </a:solidFill>
                <a:highlight>
                  <a:srgbClr val="FFFFFF"/>
                </a:highlight>
              </a:rPr>
              <a:t> </a:t>
            </a:r>
            <a:r>
              <a:rPr lang="en-US" sz="1300" dirty="0" err="1">
                <a:solidFill>
                  <a:srgbClr val="363636"/>
                </a:solidFill>
                <a:highlight>
                  <a:srgbClr val="FFFFFF"/>
                </a:highlight>
              </a:rPr>
              <a:t>النابضة</a:t>
            </a:r>
            <a:r>
              <a:rPr lang="en-US" sz="1300" dirty="0">
                <a:solidFill>
                  <a:srgbClr val="363636"/>
                </a:solidFill>
                <a:highlight>
                  <a:srgbClr val="FFFFFF"/>
                </a:highlight>
              </a:rPr>
              <a:t> </a:t>
            </a:r>
            <a:r>
              <a:rPr lang="en-US" sz="1300" dirty="0" err="1">
                <a:solidFill>
                  <a:srgbClr val="363636"/>
                </a:solidFill>
                <a:highlight>
                  <a:srgbClr val="FFFFFF"/>
                </a:highlight>
              </a:rPr>
              <a:t>بالحياة</a:t>
            </a:r>
            <a:r>
              <a:rPr lang="en-US" sz="1300" dirty="0">
                <a:solidFill>
                  <a:srgbClr val="363636"/>
                </a:solidFill>
                <a:highlight>
                  <a:srgbClr val="FFFFFF"/>
                </a:highlight>
              </a:rPr>
              <a:t> </a:t>
            </a:r>
            <a:r>
              <a:rPr lang="en-US" sz="1300" dirty="0" err="1">
                <a:solidFill>
                  <a:srgbClr val="363636"/>
                </a:solidFill>
                <a:highlight>
                  <a:srgbClr val="FFFFFF"/>
                </a:highlight>
              </a:rPr>
              <a:t>ومختلف</a:t>
            </a:r>
            <a:r>
              <a:rPr lang="en-US" sz="1300" dirty="0">
                <a:solidFill>
                  <a:srgbClr val="363636"/>
                </a:solidFill>
                <a:highlight>
                  <a:srgbClr val="FFFFFF"/>
                </a:highlight>
              </a:rPr>
              <a:t> </a:t>
            </a:r>
            <a:r>
              <a:rPr lang="en-US" sz="1300" dirty="0" err="1">
                <a:solidFill>
                  <a:srgbClr val="363636"/>
                </a:solidFill>
                <a:highlight>
                  <a:srgbClr val="FFFFFF"/>
                </a:highlight>
              </a:rPr>
              <a:t>الميزات</a:t>
            </a:r>
            <a:r>
              <a:rPr lang="en-US" sz="1300" dirty="0">
                <a:solidFill>
                  <a:srgbClr val="363636"/>
                </a:solidFill>
                <a:highlight>
                  <a:srgbClr val="FFFFFF"/>
                </a:highlight>
              </a:rPr>
              <a:t> </a:t>
            </a:r>
            <a:r>
              <a:rPr lang="en-US" sz="1300" dirty="0" err="1">
                <a:solidFill>
                  <a:srgbClr val="363636"/>
                </a:solidFill>
                <a:highlight>
                  <a:srgbClr val="FFFFFF"/>
                </a:highlight>
              </a:rPr>
              <a:t>الجمالية</a:t>
            </a:r>
            <a:r>
              <a:rPr lang="en-US" sz="1300" dirty="0">
                <a:solidFill>
                  <a:srgbClr val="363636"/>
                </a:solidFill>
                <a:highlight>
                  <a:srgbClr val="FFFFFF"/>
                </a:highlight>
              </a:rPr>
              <a:t> </a:t>
            </a:r>
            <a:r>
              <a:rPr lang="en-US" sz="1300" dirty="0" err="1">
                <a:solidFill>
                  <a:srgbClr val="363636"/>
                </a:solidFill>
                <a:highlight>
                  <a:srgbClr val="FFFFFF"/>
                </a:highlight>
              </a:rPr>
              <a:t>الأخرى</a:t>
            </a:r>
            <a:r>
              <a:rPr lang="en-US" sz="1300" dirty="0">
                <a:solidFill>
                  <a:srgbClr val="363636"/>
                </a:solidFill>
                <a:highlight>
                  <a:srgbClr val="FFFFFF"/>
                </a:highlight>
              </a:rPr>
              <a:t> ، </a:t>
            </a:r>
            <a:r>
              <a:rPr lang="en-US" sz="1300" dirty="0" err="1">
                <a:solidFill>
                  <a:srgbClr val="363636"/>
                </a:solidFill>
                <a:highlight>
                  <a:srgbClr val="FFFFFF"/>
                </a:highlight>
              </a:rPr>
              <a:t>فإنها</a:t>
            </a:r>
            <a:r>
              <a:rPr lang="en-US" sz="1300" dirty="0">
                <a:solidFill>
                  <a:srgbClr val="363636"/>
                </a:solidFill>
                <a:highlight>
                  <a:srgbClr val="FFFFFF"/>
                </a:highlight>
              </a:rPr>
              <a:t> </a:t>
            </a:r>
            <a:r>
              <a:rPr lang="en-US" sz="1300" dirty="0" err="1">
                <a:solidFill>
                  <a:srgbClr val="363636"/>
                </a:solidFill>
                <a:highlight>
                  <a:srgbClr val="FFFFFF"/>
                </a:highlight>
              </a:rPr>
              <a:t>تظل</a:t>
            </a:r>
            <a:r>
              <a:rPr lang="en-US" sz="1300" dirty="0">
                <a:solidFill>
                  <a:srgbClr val="363636"/>
                </a:solidFill>
                <a:highlight>
                  <a:srgbClr val="FFFFFF"/>
                </a:highlight>
              </a:rPr>
              <a:t> </a:t>
            </a:r>
            <a:r>
              <a:rPr lang="en-US" sz="1300" dirty="0" err="1">
                <a:solidFill>
                  <a:srgbClr val="363636"/>
                </a:solidFill>
                <a:highlight>
                  <a:srgbClr val="FFFFFF"/>
                </a:highlight>
              </a:rPr>
              <a:t>أطول</a:t>
            </a:r>
            <a:r>
              <a:rPr lang="en-US" sz="1300" dirty="0">
                <a:solidFill>
                  <a:srgbClr val="363636"/>
                </a:solidFill>
                <a:highlight>
                  <a:srgbClr val="FFFFFF"/>
                </a:highlight>
              </a:rPr>
              <a:t> </a:t>
            </a:r>
            <a:r>
              <a:rPr lang="en-US" sz="1300" dirty="0" err="1">
                <a:solidFill>
                  <a:srgbClr val="363636"/>
                </a:solidFill>
                <a:highlight>
                  <a:srgbClr val="FFFFFF"/>
                </a:highlight>
              </a:rPr>
              <a:t>في</a:t>
            </a:r>
            <a:r>
              <a:rPr lang="en-US" sz="1300" dirty="0">
                <a:solidFill>
                  <a:srgbClr val="363636"/>
                </a:solidFill>
                <a:highlight>
                  <a:srgbClr val="FFFFFF"/>
                </a:highlight>
              </a:rPr>
              <a:t> </a:t>
            </a:r>
            <a:r>
              <a:rPr lang="en-US" sz="1300" dirty="0" err="1">
                <a:solidFill>
                  <a:srgbClr val="363636"/>
                </a:solidFill>
                <a:highlight>
                  <a:srgbClr val="FFFFFF"/>
                </a:highlight>
              </a:rPr>
              <a:t>أذهان</a:t>
            </a:r>
            <a:r>
              <a:rPr lang="en-US" sz="1300" dirty="0">
                <a:solidFill>
                  <a:srgbClr val="363636"/>
                </a:solidFill>
                <a:highlight>
                  <a:srgbClr val="FFFFFF"/>
                </a:highlight>
              </a:rPr>
              <a:t> </a:t>
            </a:r>
            <a:r>
              <a:rPr lang="en-US" sz="1300" dirty="0" err="1">
                <a:solidFill>
                  <a:srgbClr val="363636"/>
                </a:solidFill>
                <a:highlight>
                  <a:srgbClr val="FFFFFF"/>
                </a:highlight>
              </a:rPr>
              <a:t>الجمهور</a:t>
            </a:r>
            <a:r>
              <a:rPr lang="en-US" sz="1300" dirty="0">
                <a:solidFill>
                  <a:srgbClr val="363636"/>
                </a:solidFill>
                <a:highlight>
                  <a:srgbClr val="FFFFFF"/>
                </a:highlight>
              </a:rPr>
              <a:t> </a:t>
            </a:r>
            <a:r>
              <a:rPr lang="en-US" sz="1300" dirty="0" err="1">
                <a:solidFill>
                  <a:srgbClr val="363636"/>
                </a:solidFill>
                <a:highlight>
                  <a:srgbClr val="FFFFFF"/>
                </a:highlight>
              </a:rPr>
              <a:t>أيضًا</a:t>
            </a:r>
            <a:r>
              <a:rPr lang="en-US" sz="1300" dirty="0">
                <a:solidFill>
                  <a:srgbClr val="363636"/>
                </a:solidFill>
                <a:highlight>
                  <a:srgbClr val="FFFFFF"/>
                </a:highlight>
              </a:rPr>
              <a:t>. </a:t>
            </a:r>
            <a:r>
              <a:rPr lang="en-US" sz="1300" dirty="0" err="1">
                <a:solidFill>
                  <a:srgbClr val="363636"/>
                </a:solidFill>
                <a:highlight>
                  <a:srgbClr val="FFFFFF"/>
                </a:highlight>
              </a:rPr>
              <a:t>هذا</a:t>
            </a:r>
            <a:r>
              <a:rPr lang="en-US" sz="1300" dirty="0">
                <a:solidFill>
                  <a:srgbClr val="363636"/>
                </a:solidFill>
                <a:highlight>
                  <a:srgbClr val="FFFFFF"/>
                </a:highlight>
              </a:rPr>
              <a:t> </a:t>
            </a:r>
            <a:r>
              <a:rPr lang="en-US" sz="1300" dirty="0" err="1">
                <a:solidFill>
                  <a:srgbClr val="363636"/>
                </a:solidFill>
                <a:highlight>
                  <a:srgbClr val="FFFFFF"/>
                </a:highlight>
              </a:rPr>
              <a:t>شيء</a:t>
            </a:r>
            <a:r>
              <a:rPr lang="en-US" sz="1300" dirty="0">
                <a:solidFill>
                  <a:srgbClr val="363636"/>
                </a:solidFill>
                <a:highlight>
                  <a:srgbClr val="FFFFFF"/>
                </a:highlight>
              </a:rPr>
              <a:t> </a:t>
            </a:r>
            <a:r>
              <a:rPr lang="en-US" sz="1300" dirty="0" err="1">
                <a:solidFill>
                  <a:srgbClr val="363636"/>
                </a:solidFill>
                <a:highlight>
                  <a:srgbClr val="FFFFFF"/>
                </a:highlight>
              </a:rPr>
              <a:t>يمكن</a:t>
            </a:r>
            <a:r>
              <a:rPr lang="en-US" sz="1300" dirty="0">
                <a:solidFill>
                  <a:srgbClr val="363636"/>
                </a:solidFill>
                <a:highlight>
                  <a:srgbClr val="FFFFFF"/>
                </a:highlight>
              </a:rPr>
              <a:t> </a:t>
            </a:r>
            <a:r>
              <a:rPr lang="en-US" sz="1300" dirty="0" err="1">
                <a:solidFill>
                  <a:srgbClr val="363636"/>
                </a:solidFill>
                <a:highlight>
                  <a:srgbClr val="FFFFFF"/>
                </a:highlight>
              </a:rPr>
              <a:t>استغلاله</a:t>
            </a:r>
            <a:r>
              <a:rPr lang="en-US" sz="1300" dirty="0">
                <a:solidFill>
                  <a:srgbClr val="363636"/>
                </a:solidFill>
                <a:highlight>
                  <a:srgbClr val="FFFFFF"/>
                </a:highlight>
              </a:rPr>
              <a:t> </a:t>
            </a:r>
            <a:r>
              <a:rPr lang="en-US" sz="1300" dirty="0" err="1">
                <a:solidFill>
                  <a:srgbClr val="363636"/>
                </a:solidFill>
                <a:highlight>
                  <a:srgbClr val="FFFFFF"/>
                </a:highlight>
              </a:rPr>
              <a:t>استراتيجيًا</a:t>
            </a:r>
            <a:r>
              <a:rPr lang="en-US" sz="1300" dirty="0">
                <a:solidFill>
                  <a:srgbClr val="363636"/>
                </a:solidFill>
                <a:highlight>
                  <a:srgbClr val="FFFFFF"/>
                </a:highlight>
              </a:rPr>
              <a:t>.</a:t>
            </a:r>
            <a:endParaRPr sz="1300" dirty="0">
              <a:solidFill>
                <a:srgbClr val="363636"/>
              </a:solidFill>
              <a:highlight>
                <a:srgbClr val="FFFFFF"/>
              </a:highlight>
            </a:endParaRPr>
          </a:p>
          <a:p>
            <a:pPr marL="0" lvl="0" indent="0" algn="l" rtl="0">
              <a:spcBef>
                <a:spcPts val="0"/>
              </a:spcBef>
              <a:spcAft>
                <a:spcPts val="0"/>
              </a:spcAft>
              <a:buNone/>
            </a:pPr>
            <a:r>
              <a:rPr lang="en-US" sz="1300" dirty="0">
                <a:solidFill>
                  <a:srgbClr val="363636"/>
                </a:solidFill>
                <a:highlight>
                  <a:srgbClr val="FFFFFF"/>
                </a:highlight>
              </a:rPr>
              <a:t>------------------------------------------------------------------------------------------------------------------------------</a:t>
            </a:r>
            <a:endParaRPr sz="1300" dirty="0">
              <a:solidFill>
                <a:srgbClr val="363636"/>
              </a:solidFill>
              <a:highlight>
                <a:srgbClr val="FFFFFF"/>
              </a:highlight>
            </a:endParaRPr>
          </a:p>
          <a:p>
            <a:pPr marL="0" lvl="0" indent="0" algn="l" rtl="0">
              <a:spcBef>
                <a:spcPts val="0"/>
              </a:spcBef>
              <a:spcAft>
                <a:spcPts val="0"/>
              </a:spcAft>
              <a:buClr>
                <a:schemeClr val="dk1"/>
              </a:buClr>
              <a:buSzPts val="1100"/>
              <a:buFont typeface="Arial"/>
              <a:buNone/>
            </a:pPr>
            <a:r>
              <a:rPr lang="en-US" sz="1300" dirty="0" err="1">
                <a:solidFill>
                  <a:srgbClr val="363636"/>
                </a:solidFill>
                <a:highlight>
                  <a:srgbClr val="FFFFFF"/>
                </a:highlight>
              </a:rPr>
              <a:t>تساعدك</a:t>
            </a:r>
            <a:r>
              <a:rPr lang="en-US" sz="1300" dirty="0">
                <a:solidFill>
                  <a:srgbClr val="363636"/>
                </a:solidFill>
                <a:highlight>
                  <a:srgbClr val="FFFFFF"/>
                </a:highlight>
              </a:rPr>
              <a:t> </a:t>
            </a:r>
            <a:r>
              <a:rPr lang="en-US" sz="1300" dirty="0" err="1">
                <a:solidFill>
                  <a:srgbClr val="363636"/>
                </a:solidFill>
                <a:highlight>
                  <a:srgbClr val="FFFFFF"/>
                </a:highlight>
              </a:rPr>
              <a:t>الآن</a:t>
            </a:r>
            <a:r>
              <a:rPr lang="en-US" sz="1300" dirty="0">
                <a:solidFill>
                  <a:srgbClr val="363636"/>
                </a:solidFill>
                <a:highlight>
                  <a:srgbClr val="FFFFFF"/>
                </a:highlight>
              </a:rPr>
              <a:t> </a:t>
            </a:r>
            <a:r>
              <a:rPr lang="en-US" sz="1300" dirty="0" err="1">
                <a:solidFill>
                  <a:srgbClr val="363636"/>
                </a:solidFill>
                <a:highlight>
                  <a:srgbClr val="FFFFFF"/>
                </a:highlight>
              </a:rPr>
              <a:t>أفضل</a:t>
            </a:r>
            <a:r>
              <a:rPr lang="en-US" sz="1300" dirty="0">
                <a:solidFill>
                  <a:srgbClr val="363636"/>
                </a:solidFill>
                <a:highlight>
                  <a:srgbClr val="FFFFFF"/>
                </a:highlight>
              </a:rPr>
              <a:t> </a:t>
            </a:r>
            <a:r>
              <a:rPr lang="en-US" sz="1300" dirty="0" err="1">
                <a:solidFill>
                  <a:srgbClr val="363636"/>
                </a:solidFill>
                <a:highlight>
                  <a:srgbClr val="FFFFFF"/>
                </a:highlight>
              </a:rPr>
              <a:t>مقاطع</a:t>
            </a:r>
            <a:r>
              <a:rPr lang="en-US" sz="1300" dirty="0">
                <a:solidFill>
                  <a:srgbClr val="363636"/>
                </a:solidFill>
                <a:highlight>
                  <a:srgbClr val="FFFFFF"/>
                </a:highlight>
              </a:rPr>
              <a:t> </a:t>
            </a:r>
            <a:r>
              <a:rPr lang="en-US" sz="1300" dirty="0" err="1">
                <a:solidFill>
                  <a:srgbClr val="363636"/>
                </a:solidFill>
                <a:highlight>
                  <a:srgbClr val="FFFFFF"/>
                </a:highlight>
              </a:rPr>
              <a:t>الفيديو</a:t>
            </a:r>
            <a:r>
              <a:rPr lang="en-US" sz="1300" dirty="0">
                <a:solidFill>
                  <a:srgbClr val="363636"/>
                </a:solidFill>
                <a:highlight>
                  <a:srgbClr val="FFFFFF"/>
                </a:highlight>
              </a:rPr>
              <a:t> </a:t>
            </a:r>
            <a:r>
              <a:rPr lang="en-US" sz="1300" dirty="0" err="1">
                <a:solidFill>
                  <a:srgbClr val="363636"/>
                </a:solidFill>
                <a:highlight>
                  <a:srgbClr val="FFFFFF"/>
                </a:highlight>
              </a:rPr>
              <a:t>والحملات</a:t>
            </a:r>
            <a:r>
              <a:rPr lang="en-US" sz="1300" dirty="0">
                <a:solidFill>
                  <a:srgbClr val="363636"/>
                </a:solidFill>
                <a:highlight>
                  <a:srgbClr val="FFFFFF"/>
                </a:highlight>
              </a:rPr>
              <a:t> </a:t>
            </a:r>
            <a:r>
              <a:rPr lang="en-US" sz="1300" dirty="0" err="1">
                <a:solidFill>
                  <a:srgbClr val="363636"/>
                </a:solidFill>
                <a:highlight>
                  <a:srgbClr val="FFFFFF"/>
                </a:highlight>
              </a:rPr>
              <a:t>الترويجية</a:t>
            </a:r>
            <a:r>
              <a:rPr lang="en-US" sz="1300" dirty="0">
                <a:solidFill>
                  <a:srgbClr val="363636"/>
                </a:solidFill>
                <a:highlight>
                  <a:srgbClr val="FFFFFF"/>
                </a:highlight>
              </a:rPr>
              <a:t> </a:t>
            </a:r>
            <a:r>
              <a:rPr lang="en-US" sz="1300" dirty="0" err="1">
                <a:solidFill>
                  <a:srgbClr val="363636"/>
                </a:solidFill>
                <a:highlight>
                  <a:srgbClr val="FFFFFF"/>
                </a:highlight>
              </a:rPr>
              <a:t>للرسوم</a:t>
            </a:r>
            <a:r>
              <a:rPr lang="en-US" sz="1300" dirty="0">
                <a:solidFill>
                  <a:srgbClr val="363636"/>
                </a:solidFill>
                <a:highlight>
                  <a:srgbClr val="FFFFFF"/>
                </a:highlight>
              </a:rPr>
              <a:t> </a:t>
            </a:r>
            <a:r>
              <a:rPr lang="en-US" sz="1300" dirty="0" err="1">
                <a:solidFill>
                  <a:srgbClr val="363636"/>
                </a:solidFill>
                <a:highlight>
                  <a:srgbClr val="FFFFFF"/>
                </a:highlight>
              </a:rPr>
              <a:t>المتحركة</a:t>
            </a:r>
            <a:r>
              <a:rPr lang="en-US" sz="1300" dirty="0">
                <a:solidFill>
                  <a:srgbClr val="363636"/>
                </a:solidFill>
                <a:highlight>
                  <a:srgbClr val="FFFFFF"/>
                </a:highlight>
              </a:rPr>
              <a:t> </a:t>
            </a:r>
            <a:r>
              <a:rPr lang="en-US" sz="1300" dirty="0" err="1">
                <a:solidFill>
                  <a:srgbClr val="363636"/>
                </a:solidFill>
                <a:highlight>
                  <a:srgbClr val="FFFFFF"/>
                </a:highlight>
              </a:rPr>
              <a:t>في</a:t>
            </a:r>
            <a:r>
              <a:rPr lang="en-US" sz="1300" dirty="0">
                <a:solidFill>
                  <a:srgbClr val="363636"/>
                </a:solidFill>
                <a:highlight>
                  <a:srgbClr val="FFFFFF"/>
                </a:highlight>
              </a:rPr>
              <a:t> </a:t>
            </a:r>
            <a:r>
              <a:rPr lang="en-US" sz="1300" dirty="0" err="1">
                <a:solidFill>
                  <a:srgbClr val="363636"/>
                </a:solidFill>
                <a:highlight>
                  <a:srgbClr val="FFFFFF"/>
                </a:highlight>
              </a:rPr>
              <a:t>ترويج</a:t>
            </a:r>
            <a:r>
              <a:rPr lang="en-US" sz="1300" dirty="0">
                <a:solidFill>
                  <a:srgbClr val="363636"/>
                </a:solidFill>
                <a:highlight>
                  <a:srgbClr val="FFFFFF"/>
                </a:highlight>
              </a:rPr>
              <a:t> </a:t>
            </a:r>
            <a:r>
              <a:rPr lang="en-US" sz="1300" dirty="0" err="1">
                <a:solidFill>
                  <a:srgbClr val="363636"/>
                </a:solidFill>
                <a:highlight>
                  <a:srgbClr val="FFFFFF"/>
                </a:highlight>
              </a:rPr>
              <a:t>العلامات</a:t>
            </a:r>
            <a:r>
              <a:rPr lang="en-US" sz="1300" dirty="0">
                <a:solidFill>
                  <a:srgbClr val="363636"/>
                </a:solidFill>
                <a:highlight>
                  <a:srgbClr val="FFFFFF"/>
                </a:highlight>
              </a:rPr>
              <a:t> </a:t>
            </a:r>
            <a:r>
              <a:rPr lang="en-US" sz="1300" dirty="0" err="1">
                <a:solidFill>
                  <a:srgbClr val="363636"/>
                </a:solidFill>
                <a:highlight>
                  <a:srgbClr val="FFFFFF"/>
                </a:highlight>
              </a:rPr>
              <a:t>التجارية</a:t>
            </a:r>
            <a:r>
              <a:rPr lang="en-US" sz="1300" dirty="0">
                <a:solidFill>
                  <a:srgbClr val="363636"/>
                </a:solidFill>
                <a:highlight>
                  <a:srgbClr val="FFFFFF"/>
                </a:highlight>
              </a:rPr>
              <a:t>. </a:t>
            </a:r>
            <a:r>
              <a:rPr lang="en-US" sz="1300" dirty="0" err="1">
                <a:solidFill>
                  <a:srgbClr val="363636"/>
                </a:solidFill>
                <a:highlight>
                  <a:srgbClr val="FFFFFF"/>
                </a:highlight>
              </a:rPr>
              <a:t>سيساعد</a:t>
            </a:r>
            <a:r>
              <a:rPr lang="en-US" sz="1300" dirty="0">
                <a:solidFill>
                  <a:srgbClr val="363636"/>
                </a:solidFill>
                <a:highlight>
                  <a:srgbClr val="FFFFFF"/>
                </a:highlight>
              </a:rPr>
              <a:t> </a:t>
            </a:r>
            <a:r>
              <a:rPr lang="en-US" sz="1300" dirty="0" err="1">
                <a:solidFill>
                  <a:srgbClr val="363636"/>
                </a:solidFill>
                <a:highlight>
                  <a:srgbClr val="FFFFFF"/>
                </a:highlight>
              </a:rPr>
              <a:t>هذا</a:t>
            </a:r>
            <a:r>
              <a:rPr lang="en-US" sz="1300" dirty="0">
                <a:solidFill>
                  <a:srgbClr val="363636"/>
                </a:solidFill>
                <a:highlight>
                  <a:srgbClr val="FFFFFF"/>
                </a:highlight>
              </a:rPr>
              <a:t> </a:t>
            </a:r>
            <a:r>
              <a:rPr lang="en-US" sz="1300" dirty="0" err="1">
                <a:solidFill>
                  <a:srgbClr val="363636"/>
                </a:solidFill>
                <a:highlight>
                  <a:srgbClr val="FFFFFF"/>
                </a:highlight>
              </a:rPr>
              <a:t>في</a:t>
            </a:r>
            <a:r>
              <a:rPr lang="en-US" sz="1300" dirty="0">
                <a:solidFill>
                  <a:srgbClr val="363636"/>
                </a:solidFill>
                <a:highlight>
                  <a:srgbClr val="FFFFFF"/>
                </a:highlight>
              </a:rPr>
              <a:t> </a:t>
            </a:r>
            <a:r>
              <a:rPr lang="en-US" sz="1300" dirty="0" err="1">
                <a:solidFill>
                  <a:srgbClr val="363636"/>
                </a:solidFill>
                <a:highlight>
                  <a:srgbClr val="FFFFFF"/>
                </a:highlight>
              </a:rPr>
              <a:t>زيادة</a:t>
            </a:r>
            <a:r>
              <a:rPr lang="en-US" sz="1300" dirty="0">
                <a:solidFill>
                  <a:srgbClr val="363636"/>
                </a:solidFill>
                <a:highlight>
                  <a:srgbClr val="FFFFFF"/>
                </a:highlight>
              </a:rPr>
              <a:t> </a:t>
            </a:r>
            <a:r>
              <a:rPr lang="en-US" sz="1300" dirty="0" err="1">
                <a:solidFill>
                  <a:srgbClr val="363636"/>
                </a:solidFill>
                <a:highlight>
                  <a:srgbClr val="FFFFFF"/>
                </a:highlight>
              </a:rPr>
              <a:t>الوعي</a:t>
            </a:r>
            <a:r>
              <a:rPr lang="en-US" sz="1300" dirty="0">
                <a:solidFill>
                  <a:srgbClr val="363636"/>
                </a:solidFill>
                <a:highlight>
                  <a:srgbClr val="FFFFFF"/>
                </a:highlight>
              </a:rPr>
              <a:t> </a:t>
            </a:r>
            <a:r>
              <a:rPr lang="en-US" sz="1300" dirty="0" err="1">
                <a:solidFill>
                  <a:srgbClr val="363636"/>
                </a:solidFill>
                <a:highlight>
                  <a:srgbClr val="FFFFFF"/>
                </a:highlight>
              </a:rPr>
              <a:t>وجعل</a:t>
            </a:r>
            <a:r>
              <a:rPr lang="en-US" sz="1300" dirty="0">
                <a:solidFill>
                  <a:srgbClr val="363636"/>
                </a:solidFill>
                <a:highlight>
                  <a:srgbClr val="FFFFFF"/>
                </a:highlight>
              </a:rPr>
              <a:t> </a:t>
            </a:r>
            <a:r>
              <a:rPr lang="en-US" sz="1300" dirty="0" err="1">
                <a:solidFill>
                  <a:srgbClr val="363636"/>
                </a:solidFill>
                <a:highlight>
                  <a:srgbClr val="FFFFFF"/>
                </a:highlight>
              </a:rPr>
              <a:t>الأشخاص</a:t>
            </a:r>
            <a:r>
              <a:rPr lang="en-US" sz="1300" dirty="0">
                <a:solidFill>
                  <a:srgbClr val="363636"/>
                </a:solidFill>
                <a:highlight>
                  <a:srgbClr val="FFFFFF"/>
                </a:highlight>
              </a:rPr>
              <a:t> </a:t>
            </a:r>
            <a:r>
              <a:rPr lang="en-US" sz="1300" dirty="0" err="1">
                <a:solidFill>
                  <a:srgbClr val="363636"/>
                </a:solidFill>
                <a:highlight>
                  <a:srgbClr val="FFFFFF"/>
                </a:highlight>
              </a:rPr>
              <a:t>مهتمين</a:t>
            </a:r>
            <a:r>
              <a:rPr lang="en-US" sz="1300" dirty="0">
                <a:solidFill>
                  <a:srgbClr val="363636"/>
                </a:solidFill>
                <a:highlight>
                  <a:srgbClr val="FFFFFF"/>
                </a:highlight>
              </a:rPr>
              <a:t> </a:t>
            </a:r>
            <a:r>
              <a:rPr lang="en-US" sz="1300" dirty="0" err="1">
                <a:solidFill>
                  <a:srgbClr val="363636"/>
                </a:solidFill>
                <a:highlight>
                  <a:srgbClr val="FFFFFF"/>
                </a:highlight>
              </a:rPr>
              <a:t>بحملتك</a:t>
            </a:r>
            <a:r>
              <a:rPr lang="en-US" sz="1300" dirty="0">
                <a:solidFill>
                  <a:srgbClr val="363636"/>
                </a:solidFill>
                <a:highlight>
                  <a:srgbClr val="FFFFFF"/>
                </a:highlight>
              </a:rPr>
              <a:t>.</a:t>
            </a:r>
            <a:endParaRPr sz="1300" dirty="0">
              <a:solidFill>
                <a:srgbClr val="363636"/>
              </a:solidFill>
              <a:highlight>
                <a:srgbClr val="FFFFFF"/>
              </a:highlight>
            </a:endParaRPr>
          </a:p>
          <a:p>
            <a:pPr marL="0" lvl="0" indent="0" algn="l" rtl="0">
              <a:spcBef>
                <a:spcPts val="0"/>
              </a:spcBef>
              <a:spcAft>
                <a:spcPts val="0"/>
              </a:spcAft>
              <a:buClr>
                <a:schemeClr val="dk1"/>
              </a:buClr>
              <a:buSzPts val="1100"/>
              <a:buFont typeface="Arial"/>
              <a:buNone/>
            </a:pPr>
            <a:endParaRPr sz="1300" dirty="0">
              <a:solidFill>
                <a:srgbClr val="363636"/>
              </a:solidFill>
              <a:highlight>
                <a:srgbClr val="FFFFFF"/>
              </a:highlight>
            </a:endParaRPr>
          </a:p>
          <a:p>
            <a:pPr marL="0" lvl="0" indent="0" algn="l" rtl="0">
              <a:spcBef>
                <a:spcPts val="0"/>
              </a:spcBef>
              <a:spcAft>
                <a:spcPts val="0"/>
              </a:spcAft>
              <a:buNone/>
            </a:pPr>
            <a:endParaRPr sz="1300" dirty="0">
              <a:solidFill>
                <a:srgbClr val="363636"/>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685800" y="2130425"/>
            <a:ext cx="7772400" cy="1470025"/>
          </a:xfrm>
          <a:prstGeom prst="rect">
            <a:avLst/>
          </a:prstGeom>
          <a:noFill/>
          <a:ln>
            <a:noFill/>
          </a:ln>
        </p:spPr>
        <p:txBody>
          <a:bodyPr spcFirstLastPara="1" wrap="square" lIns="91425" tIns="91425" rIns="91425" bIns="91425" anchor="ctr" anchorCtr="0">
            <a:noAutofit/>
          </a:bodyPr>
          <a:lstStyle>
            <a:lvl1pPr marR="0" lvl="0" algn="ctr" rtl="1">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
          <p:cNvSpPr txBox="1">
            <a:spLocks noGrp="1"/>
          </p:cNvSpPr>
          <p:nvPr>
            <p:ph type="subTitle" idx="1"/>
          </p:nvPr>
        </p:nvSpPr>
        <p:spPr>
          <a:xfrm>
            <a:off x="1371600" y="3886200"/>
            <a:ext cx="6400800" cy="1752600"/>
          </a:xfrm>
          <a:prstGeom prst="rect">
            <a:avLst/>
          </a:prstGeom>
          <a:noFill/>
          <a:ln>
            <a:noFill/>
          </a:ln>
        </p:spPr>
        <p:txBody>
          <a:bodyPr spcFirstLastPara="1" wrap="square" lIns="91425" tIns="91425" rIns="91425" bIns="91425" anchor="t" anchorCtr="0">
            <a:noAutofit/>
          </a:bodyPr>
          <a:lstStyle>
            <a:lvl1pPr marR="0" lvl="0" algn="ctr" rtl="1">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R="0" lvl="1" algn="ctr" rtl="1">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1">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1">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1">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1">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1">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1">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1">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4" name="Google Shape;14;p2"/>
          <p:cNvSpPr txBox="1">
            <a:spLocks noGrp="1"/>
          </p:cNvSpPr>
          <p:nvPr>
            <p:ph type="dt" idx="10"/>
          </p:nvPr>
        </p:nvSpPr>
        <p:spPr>
          <a:xfrm>
            <a:off x="6553200" y="6356350"/>
            <a:ext cx="2133600" cy="365125"/>
          </a:xfrm>
          <a:prstGeom prst="rect">
            <a:avLst/>
          </a:prstGeom>
          <a:noFill/>
          <a:ln>
            <a:noFill/>
          </a:ln>
        </p:spPr>
        <p:txBody>
          <a:bodyPr spcFirstLastPara="1" wrap="square" lIns="91425" tIns="91425" rIns="91425" bIns="91425" anchor="ctr" anchorCtr="0">
            <a:noAutofit/>
          </a:bodyPr>
          <a:lstStyle>
            <a:lvl1pPr marR="0" lvl="0" algn="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2"/>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R="0" lvl="0" algn="ct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2"/>
          <p:cNvSpPr txBox="1">
            <a:spLocks noGrp="1"/>
          </p:cNvSpPr>
          <p:nvPr>
            <p:ph type="sldNum" idx="12"/>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None/>
              <a:defRPr sz="1200" b="0" i="0" u="none" strike="noStrike" cap="none">
                <a:solidFill>
                  <a:srgbClr val="888888"/>
                </a:solidFill>
                <a:latin typeface="Calibri"/>
                <a:ea typeface="Calibri"/>
                <a:cs typeface="Calibri"/>
                <a:sym typeface="Calibri"/>
              </a:defRPr>
            </a:lvl1pPr>
            <a:lvl2pPr marL="0" marR="0" lvl="1" indent="0" algn="l" rtl="1">
              <a:spcBef>
                <a:spcPts val="0"/>
              </a:spcBef>
              <a:buNone/>
              <a:defRPr sz="1200" b="0" i="0" u="none" strike="noStrike" cap="none">
                <a:solidFill>
                  <a:srgbClr val="888888"/>
                </a:solidFill>
                <a:latin typeface="Calibri"/>
                <a:ea typeface="Calibri"/>
                <a:cs typeface="Calibri"/>
                <a:sym typeface="Calibri"/>
              </a:defRPr>
            </a:lvl2pPr>
            <a:lvl3pPr marL="0" marR="0" lvl="2" indent="0" algn="l" rtl="1">
              <a:spcBef>
                <a:spcPts val="0"/>
              </a:spcBef>
              <a:buNone/>
              <a:defRPr sz="1200" b="0" i="0" u="none" strike="noStrike" cap="none">
                <a:solidFill>
                  <a:srgbClr val="888888"/>
                </a:solidFill>
                <a:latin typeface="Calibri"/>
                <a:ea typeface="Calibri"/>
                <a:cs typeface="Calibri"/>
                <a:sym typeface="Calibri"/>
              </a:defRPr>
            </a:lvl3pPr>
            <a:lvl4pPr marL="0" marR="0" lvl="3" indent="0" algn="l" rtl="1">
              <a:spcBef>
                <a:spcPts val="0"/>
              </a:spcBef>
              <a:buNone/>
              <a:defRPr sz="1200" b="0" i="0" u="none" strike="noStrike" cap="none">
                <a:solidFill>
                  <a:srgbClr val="888888"/>
                </a:solidFill>
                <a:latin typeface="Calibri"/>
                <a:ea typeface="Calibri"/>
                <a:cs typeface="Calibri"/>
                <a:sym typeface="Calibri"/>
              </a:defRPr>
            </a:lvl4pPr>
            <a:lvl5pPr marL="0" marR="0" lvl="4" indent="0" algn="l" rtl="1">
              <a:spcBef>
                <a:spcPts val="0"/>
              </a:spcBef>
              <a:buNone/>
              <a:defRPr sz="1200" b="0" i="0" u="none" strike="noStrike" cap="none">
                <a:solidFill>
                  <a:srgbClr val="888888"/>
                </a:solidFill>
                <a:latin typeface="Calibri"/>
                <a:ea typeface="Calibri"/>
                <a:cs typeface="Calibri"/>
                <a:sym typeface="Calibri"/>
              </a:defRPr>
            </a:lvl5pPr>
            <a:lvl6pPr marL="0" marR="0" lvl="5" indent="0" algn="l" rtl="1">
              <a:spcBef>
                <a:spcPts val="0"/>
              </a:spcBef>
              <a:buNone/>
              <a:defRPr sz="1200" b="0" i="0" u="none" strike="noStrike" cap="none">
                <a:solidFill>
                  <a:srgbClr val="888888"/>
                </a:solidFill>
                <a:latin typeface="Calibri"/>
                <a:ea typeface="Calibri"/>
                <a:cs typeface="Calibri"/>
                <a:sym typeface="Calibri"/>
              </a:defRPr>
            </a:lvl6pPr>
            <a:lvl7pPr marL="0" marR="0" lvl="6" indent="0" algn="l" rtl="1">
              <a:spcBef>
                <a:spcPts val="0"/>
              </a:spcBef>
              <a:buNone/>
              <a:defRPr sz="1200" b="0" i="0" u="none" strike="noStrike" cap="none">
                <a:solidFill>
                  <a:srgbClr val="888888"/>
                </a:solidFill>
                <a:latin typeface="Calibri"/>
                <a:ea typeface="Calibri"/>
                <a:cs typeface="Calibri"/>
                <a:sym typeface="Calibri"/>
              </a:defRPr>
            </a:lvl7pPr>
            <a:lvl8pPr marL="0" marR="0" lvl="7" indent="0" algn="l" rtl="1">
              <a:spcBef>
                <a:spcPts val="0"/>
              </a:spcBef>
              <a:buNone/>
              <a:defRPr sz="1200" b="0" i="0" u="none" strike="noStrike" cap="none">
                <a:solidFill>
                  <a:srgbClr val="888888"/>
                </a:solidFill>
                <a:latin typeface="Calibri"/>
                <a:ea typeface="Calibri"/>
                <a:cs typeface="Calibri"/>
                <a:sym typeface="Calibri"/>
              </a:defRPr>
            </a:lvl8pPr>
            <a:lvl9pPr marL="0" marR="0" lvl="8" indent="0" algn="l" rtl="1">
              <a:spcBef>
                <a:spcPts val="0"/>
              </a:spcBef>
              <a:buNone/>
              <a:defRPr sz="1200" b="0" i="0" u="none" strike="noStrike" cap="none">
                <a:solidFill>
                  <a:srgbClr val="888888"/>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R="0" lvl="0" algn="ctr" rtl="1">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1"/>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91425" rIns="91425" bIns="91425" anchor="t" anchorCtr="0">
            <a:noAutofit/>
          </a:bodyPr>
          <a:lstStyle>
            <a:lvl1pPr marL="457200" marR="0" lvl="0" indent="-431800" algn="r" rtl="1">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r" rtl="1">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r" rtl="1">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dt" idx="10"/>
          </p:nvPr>
        </p:nvSpPr>
        <p:spPr>
          <a:xfrm>
            <a:off x="6553200" y="6356350"/>
            <a:ext cx="2133600" cy="365125"/>
          </a:xfrm>
          <a:prstGeom prst="rect">
            <a:avLst/>
          </a:prstGeom>
          <a:noFill/>
          <a:ln>
            <a:noFill/>
          </a:ln>
        </p:spPr>
        <p:txBody>
          <a:bodyPr spcFirstLastPara="1" wrap="square" lIns="91425" tIns="91425" rIns="91425" bIns="91425" anchor="ctr" anchorCtr="0">
            <a:noAutofit/>
          </a:bodyPr>
          <a:lstStyle>
            <a:lvl1pPr marR="0" lvl="0" algn="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R="0" lvl="0" algn="ct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Google Shape;73;p11"/>
          <p:cNvSpPr txBox="1">
            <a:spLocks noGrp="1"/>
          </p:cNvSpPr>
          <p:nvPr>
            <p:ph type="sldNum" idx="12"/>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None/>
              <a:defRPr sz="1200" b="0" i="0" u="none" strike="noStrike" cap="none">
                <a:solidFill>
                  <a:srgbClr val="888888"/>
                </a:solidFill>
                <a:latin typeface="Calibri"/>
                <a:ea typeface="Calibri"/>
                <a:cs typeface="Calibri"/>
                <a:sym typeface="Calibri"/>
              </a:defRPr>
            </a:lvl1pPr>
            <a:lvl2pPr marL="0" marR="0" lvl="1" indent="0" algn="l" rtl="1">
              <a:spcBef>
                <a:spcPts val="0"/>
              </a:spcBef>
              <a:buNone/>
              <a:defRPr sz="1200" b="0" i="0" u="none" strike="noStrike" cap="none">
                <a:solidFill>
                  <a:srgbClr val="888888"/>
                </a:solidFill>
                <a:latin typeface="Calibri"/>
                <a:ea typeface="Calibri"/>
                <a:cs typeface="Calibri"/>
                <a:sym typeface="Calibri"/>
              </a:defRPr>
            </a:lvl2pPr>
            <a:lvl3pPr marL="0" marR="0" lvl="2" indent="0" algn="l" rtl="1">
              <a:spcBef>
                <a:spcPts val="0"/>
              </a:spcBef>
              <a:buNone/>
              <a:defRPr sz="1200" b="0" i="0" u="none" strike="noStrike" cap="none">
                <a:solidFill>
                  <a:srgbClr val="888888"/>
                </a:solidFill>
                <a:latin typeface="Calibri"/>
                <a:ea typeface="Calibri"/>
                <a:cs typeface="Calibri"/>
                <a:sym typeface="Calibri"/>
              </a:defRPr>
            </a:lvl3pPr>
            <a:lvl4pPr marL="0" marR="0" lvl="3" indent="0" algn="l" rtl="1">
              <a:spcBef>
                <a:spcPts val="0"/>
              </a:spcBef>
              <a:buNone/>
              <a:defRPr sz="1200" b="0" i="0" u="none" strike="noStrike" cap="none">
                <a:solidFill>
                  <a:srgbClr val="888888"/>
                </a:solidFill>
                <a:latin typeface="Calibri"/>
                <a:ea typeface="Calibri"/>
                <a:cs typeface="Calibri"/>
                <a:sym typeface="Calibri"/>
              </a:defRPr>
            </a:lvl4pPr>
            <a:lvl5pPr marL="0" marR="0" lvl="4" indent="0" algn="l" rtl="1">
              <a:spcBef>
                <a:spcPts val="0"/>
              </a:spcBef>
              <a:buNone/>
              <a:defRPr sz="1200" b="0" i="0" u="none" strike="noStrike" cap="none">
                <a:solidFill>
                  <a:srgbClr val="888888"/>
                </a:solidFill>
                <a:latin typeface="Calibri"/>
                <a:ea typeface="Calibri"/>
                <a:cs typeface="Calibri"/>
                <a:sym typeface="Calibri"/>
              </a:defRPr>
            </a:lvl5pPr>
            <a:lvl6pPr marL="0" marR="0" lvl="5" indent="0" algn="l" rtl="1">
              <a:spcBef>
                <a:spcPts val="0"/>
              </a:spcBef>
              <a:buNone/>
              <a:defRPr sz="1200" b="0" i="0" u="none" strike="noStrike" cap="none">
                <a:solidFill>
                  <a:srgbClr val="888888"/>
                </a:solidFill>
                <a:latin typeface="Calibri"/>
                <a:ea typeface="Calibri"/>
                <a:cs typeface="Calibri"/>
                <a:sym typeface="Calibri"/>
              </a:defRPr>
            </a:lvl6pPr>
            <a:lvl7pPr marL="0" marR="0" lvl="6" indent="0" algn="l" rtl="1">
              <a:spcBef>
                <a:spcPts val="0"/>
              </a:spcBef>
              <a:buNone/>
              <a:defRPr sz="1200" b="0" i="0" u="none" strike="noStrike" cap="none">
                <a:solidFill>
                  <a:srgbClr val="888888"/>
                </a:solidFill>
                <a:latin typeface="Calibri"/>
                <a:ea typeface="Calibri"/>
                <a:cs typeface="Calibri"/>
                <a:sym typeface="Calibri"/>
              </a:defRPr>
            </a:lvl7pPr>
            <a:lvl8pPr marL="0" marR="0" lvl="7" indent="0" algn="l" rtl="1">
              <a:spcBef>
                <a:spcPts val="0"/>
              </a:spcBef>
              <a:buNone/>
              <a:defRPr sz="1200" b="0" i="0" u="none" strike="noStrike" cap="none">
                <a:solidFill>
                  <a:srgbClr val="888888"/>
                </a:solidFill>
                <a:latin typeface="Calibri"/>
                <a:ea typeface="Calibri"/>
                <a:cs typeface="Calibri"/>
                <a:sym typeface="Calibri"/>
              </a:defRPr>
            </a:lvl8pPr>
            <a:lvl9pPr marL="0" marR="0" lvl="8" indent="0" algn="l" rtl="1">
              <a:spcBef>
                <a:spcPts val="0"/>
              </a:spcBef>
              <a:buNone/>
              <a:defRPr sz="1200" b="0" i="0" u="none" strike="noStrike" cap="none">
                <a:solidFill>
                  <a:srgbClr val="888888"/>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7" y="2171700"/>
            <a:ext cx="5851525" cy="2057400"/>
          </a:xfrm>
          <a:prstGeom prst="rect">
            <a:avLst/>
          </a:prstGeom>
          <a:noFill/>
          <a:ln>
            <a:noFill/>
          </a:ln>
        </p:spPr>
        <p:txBody>
          <a:bodyPr spcFirstLastPara="1" wrap="square" lIns="91425" tIns="91425" rIns="91425" bIns="91425" anchor="ctr" anchorCtr="0">
            <a:noAutofit/>
          </a:bodyPr>
          <a:lstStyle>
            <a:lvl1pPr marR="0" lvl="0" algn="ctr" rtl="1">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6" name="Google Shape;76;p12"/>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91425" rIns="91425" bIns="91425" anchor="t" anchorCtr="0">
            <a:noAutofit/>
          </a:bodyPr>
          <a:lstStyle>
            <a:lvl1pPr marL="457200" marR="0" lvl="0" indent="-431800" algn="r" rtl="1">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r" rtl="1">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r" rtl="1">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dt" idx="10"/>
          </p:nvPr>
        </p:nvSpPr>
        <p:spPr>
          <a:xfrm>
            <a:off x="6553200" y="6356350"/>
            <a:ext cx="2133600" cy="365125"/>
          </a:xfrm>
          <a:prstGeom prst="rect">
            <a:avLst/>
          </a:prstGeom>
          <a:noFill/>
          <a:ln>
            <a:noFill/>
          </a:ln>
        </p:spPr>
        <p:txBody>
          <a:bodyPr spcFirstLastPara="1" wrap="square" lIns="91425" tIns="91425" rIns="91425" bIns="91425" anchor="ctr" anchorCtr="0">
            <a:noAutofit/>
          </a:bodyPr>
          <a:lstStyle>
            <a:lvl1pPr marR="0" lvl="0" algn="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R="0" lvl="0" algn="ct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9" name="Google Shape;79;p12"/>
          <p:cNvSpPr txBox="1">
            <a:spLocks noGrp="1"/>
          </p:cNvSpPr>
          <p:nvPr>
            <p:ph type="sldNum" idx="12"/>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None/>
              <a:defRPr sz="1200" b="0" i="0" u="none" strike="noStrike" cap="none">
                <a:solidFill>
                  <a:srgbClr val="888888"/>
                </a:solidFill>
                <a:latin typeface="Calibri"/>
                <a:ea typeface="Calibri"/>
                <a:cs typeface="Calibri"/>
                <a:sym typeface="Calibri"/>
              </a:defRPr>
            </a:lvl1pPr>
            <a:lvl2pPr marL="0" marR="0" lvl="1" indent="0" algn="l" rtl="1">
              <a:spcBef>
                <a:spcPts val="0"/>
              </a:spcBef>
              <a:buNone/>
              <a:defRPr sz="1200" b="0" i="0" u="none" strike="noStrike" cap="none">
                <a:solidFill>
                  <a:srgbClr val="888888"/>
                </a:solidFill>
                <a:latin typeface="Calibri"/>
                <a:ea typeface="Calibri"/>
                <a:cs typeface="Calibri"/>
                <a:sym typeface="Calibri"/>
              </a:defRPr>
            </a:lvl2pPr>
            <a:lvl3pPr marL="0" marR="0" lvl="2" indent="0" algn="l" rtl="1">
              <a:spcBef>
                <a:spcPts val="0"/>
              </a:spcBef>
              <a:buNone/>
              <a:defRPr sz="1200" b="0" i="0" u="none" strike="noStrike" cap="none">
                <a:solidFill>
                  <a:srgbClr val="888888"/>
                </a:solidFill>
                <a:latin typeface="Calibri"/>
                <a:ea typeface="Calibri"/>
                <a:cs typeface="Calibri"/>
                <a:sym typeface="Calibri"/>
              </a:defRPr>
            </a:lvl3pPr>
            <a:lvl4pPr marL="0" marR="0" lvl="3" indent="0" algn="l" rtl="1">
              <a:spcBef>
                <a:spcPts val="0"/>
              </a:spcBef>
              <a:buNone/>
              <a:defRPr sz="1200" b="0" i="0" u="none" strike="noStrike" cap="none">
                <a:solidFill>
                  <a:srgbClr val="888888"/>
                </a:solidFill>
                <a:latin typeface="Calibri"/>
                <a:ea typeface="Calibri"/>
                <a:cs typeface="Calibri"/>
                <a:sym typeface="Calibri"/>
              </a:defRPr>
            </a:lvl4pPr>
            <a:lvl5pPr marL="0" marR="0" lvl="4" indent="0" algn="l" rtl="1">
              <a:spcBef>
                <a:spcPts val="0"/>
              </a:spcBef>
              <a:buNone/>
              <a:defRPr sz="1200" b="0" i="0" u="none" strike="noStrike" cap="none">
                <a:solidFill>
                  <a:srgbClr val="888888"/>
                </a:solidFill>
                <a:latin typeface="Calibri"/>
                <a:ea typeface="Calibri"/>
                <a:cs typeface="Calibri"/>
                <a:sym typeface="Calibri"/>
              </a:defRPr>
            </a:lvl5pPr>
            <a:lvl6pPr marL="0" marR="0" lvl="5" indent="0" algn="l" rtl="1">
              <a:spcBef>
                <a:spcPts val="0"/>
              </a:spcBef>
              <a:buNone/>
              <a:defRPr sz="1200" b="0" i="0" u="none" strike="noStrike" cap="none">
                <a:solidFill>
                  <a:srgbClr val="888888"/>
                </a:solidFill>
                <a:latin typeface="Calibri"/>
                <a:ea typeface="Calibri"/>
                <a:cs typeface="Calibri"/>
                <a:sym typeface="Calibri"/>
              </a:defRPr>
            </a:lvl6pPr>
            <a:lvl7pPr marL="0" marR="0" lvl="6" indent="0" algn="l" rtl="1">
              <a:spcBef>
                <a:spcPts val="0"/>
              </a:spcBef>
              <a:buNone/>
              <a:defRPr sz="1200" b="0" i="0" u="none" strike="noStrike" cap="none">
                <a:solidFill>
                  <a:srgbClr val="888888"/>
                </a:solidFill>
                <a:latin typeface="Calibri"/>
                <a:ea typeface="Calibri"/>
                <a:cs typeface="Calibri"/>
                <a:sym typeface="Calibri"/>
              </a:defRPr>
            </a:lvl7pPr>
            <a:lvl8pPr marL="0" marR="0" lvl="7" indent="0" algn="l" rtl="1">
              <a:spcBef>
                <a:spcPts val="0"/>
              </a:spcBef>
              <a:buNone/>
              <a:defRPr sz="1200" b="0" i="0" u="none" strike="noStrike" cap="none">
                <a:solidFill>
                  <a:srgbClr val="888888"/>
                </a:solidFill>
                <a:latin typeface="Calibri"/>
                <a:ea typeface="Calibri"/>
                <a:cs typeface="Calibri"/>
                <a:sym typeface="Calibri"/>
              </a:defRPr>
            </a:lvl8pPr>
            <a:lvl9pPr marL="0" marR="0" lvl="8" indent="0" algn="l" rtl="1">
              <a:spcBef>
                <a:spcPts val="0"/>
              </a:spcBef>
              <a:buNone/>
              <a:defRPr sz="1200" b="0" i="0" u="none" strike="noStrike" cap="none">
                <a:solidFill>
                  <a:srgbClr val="888888"/>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R="0" lvl="0" algn="ctr" rtl="1">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 name="Google Shape;19;p3"/>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noAutofit/>
          </a:bodyPr>
          <a:lstStyle>
            <a:lvl1pPr marL="457200" marR="0" lvl="0" indent="-431800" algn="r" rtl="1">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r" rtl="1">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r" rtl="1">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0" name="Google Shape;20;p3"/>
          <p:cNvSpPr txBox="1">
            <a:spLocks noGrp="1"/>
          </p:cNvSpPr>
          <p:nvPr>
            <p:ph type="dt" idx="10"/>
          </p:nvPr>
        </p:nvSpPr>
        <p:spPr>
          <a:xfrm>
            <a:off x="6553200" y="6356350"/>
            <a:ext cx="2133600" cy="365125"/>
          </a:xfrm>
          <a:prstGeom prst="rect">
            <a:avLst/>
          </a:prstGeom>
          <a:noFill/>
          <a:ln>
            <a:noFill/>
          </a:ln>
        </p:spPr>
        <p:txBody>
          <a:bodyPr spcFirstLastPara="1" wrap="square" lIns="91425" tIns="91425" rIns="91425" bIns="91425" anchor="ctr" anchorCtr="0">
            <a:noAutofit/>
          </a:bodyPr>
          <a:lstStyle>
            <a:lvl1pPr marR="0" lvl="0" algn="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R="0" lvl="0" algn="ct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None/>
              <a:defRPr sz="1200" b="0" i="0" u="none" strike="noStrike" cap="none">
                <a:solidFill>
                  <a:srgbClr val="888888"/>
                </a:solidFill>
                <a:latin typeface="Calibri"/>
                <a:ea typeface="Calibri"/>
                <a:cs typeface="Calibri"/>
                <a:sym typeface="Calibri"/>
              </a:defRPr>
            </a:lvl1pPr>
            <a:lvl2pPr marL="0" marR="0" lvl="1" indent="0" algn="l" rtl="1">
              <a:spcBef>
                <a:spcPts val="0"/>
              </a:spcBef>
              <a:buNone/>
              <a:defRPr sz="1200" b="0" i="0" u="none" strike="noStrike" cap="none">
                <a:solidFill>
                  <a:srgbClr val="888888"/>
                </a:solidFill>
                <a:latin typeface="Calibri"/>
                <a:ea typeface="Calibri"/>
                <a:cs typeface="Calibri"/>
                <a:sym typeface="Calibri"/>
              </a:defRPr>
            </a:lvl2pPr>
            <a:lvl3pPr marL="0" marR="0" lvl="2" indent="0" algn="l" rtl="1">
              <a:spcBef>
                <a:spcPts val="0"/>
              </a:spcBef>
              <a:buNone/>
              <a:defRPr sz="1200" b="0" i="0" u="none" strike="noStrike" cap="none">
                <a:solidFill>
                  <a:srgbClr val="888888"/>
                </a:solidFill>
                <a:latin typeface="Calibri"/>
                <a:ea typeface="Calibri"/>
                <a:cs typeface="Calibri"/>
                <a:sym typeface="Calibri"/>
              </a:defRPr>
            </a:lvl3pPr>
            <a:lvl4pPr marL="0" marR="0" lvl="3" indent="0" algn="l" rtl="1">
              <a:spcBef>
                <a:spcPts val="0"/>
              </a:spcBef>
              <a:buNone/>
              <a:defRPr sz="1200" b="0" i="0" u="none" strike="noStrike" cap="none">
                <a:solidFill>
                  <a:srgbClr val="888888"/>
                </a:solidFill>
                <a:latin typeface="Calibri"/>
                <a:ea typeface="Calibri"/>
                <a:cs typeface="Calibri"/>
                <a:sym typeface="Calibri"/>
              </a:defRPr>
            </a:lvl4pPr>
            <a:lvl5pPr marL="0" marR="0" lvl="4" indent="0" algn="l" rtl="1">
              <a:spcBef>
                <a:spcPts val="0"/>
              </a:spcBef>
              <a:buNone/>
              <a:defRPr sz="1200" b="0" i="0" u="none" strike="noStrike" cap="none">
                <a:solidFill>
                  <a:srgbClr val="888888"/>
                </a:solidFill>
                <a:latin typeface="Calibri"/>
                <a:ea typeface="Calibri"/>
                <a:cs typeface="Calibri"/>
                <a:sym typeface="Calibri"/>
              </a:defRPr>
            </a:lvl5pPr>
            <a:lvl6pPr marL="0" marR="0" lvl="5" indent="0" algn="l" rtl="1">
              <a:spcBef>
                <a:spcPts val="0"/>
              </a:spcBef>
              <a:buNone/>
              <a:defRPr sz="1200" b="0" i="0" u="none" strike="noStrike" cap="none">
                <a:solidFill>
                  <a:srgbClr val="888888"/>
                </a:solidFill>
                <a:latin typeface="Calibri"/>
                <a:ea typeface="Calibri"/>
                <a:cs typeface="Calibri"/>
                <a:sym typeface="Calibri"/>
              </a:defRPr>
            </a:lvl6pPr>
            <a:lvl7pPr marL="0" marR="0" lvl="6" indent="0" algn="l" rtl="1">
              <a:spcBef>
                <a:spcPts val="0"/>
              </a:spcBef>
              <a:buNone/>
              <a:defRPr sz="1200" b="0" i="0" u="none" strike="noStrike" cap="none">
                <a:solidFill>
                  <a:srgbClr val="888888"/>
                </a:solidFill>
                <a:latin typeface="Calibri"/>
                <a:ea typeface="Calibri"/>
                <a:cs typeface="Calibri"/>
                <a:sym typeface="Calibri"/>
              </a:defRPr>
            </a:lvl7pPr>
            <a:lvl8pPr marL="0" marR="0" lvl="7" indent="0" algn="l" rtl="1">
              <a:spcBef>
                <a:spcPts val="0"/>
              </a:spcBef>
              <a:buNone/>
              <a:defRPr sz="1200" b="0" i="0" u="none" strike="noStrike" cap="none">
                <a:solidFill>
                  <a:srgbClr val="888888"/>
                </a:solidFill>
                <a:latin typeface="Calibri"/>
                <a:ea typeface="Calibri"/>
                <a:cs typeface="Calibri"/>
                <a:sym typeface="Calibri"/>
              </a:defRPr>
            </a:lvl8pPr>
            <a:lvl9pPr marL="0" marR="0" lvl="8" indent="0" algn="l" rtl="1">
              <a:spcBef>
                <a:spcPts val="0"/>
              </a:spcBef>
              <a:buNone/>
              <a:defRPr sz="1200" b="0" i="0" u="none" strike="noStrike" cap="none">
                <a:solidFill>
                  <a:srgbClr val="888888"/>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4"/>
          <p:cNvSpPr txBox="1">
            <a:spLocks noGrp="1"/>
          </p:cNvSpPr>
          <p:nvPr>
            <p:ph type="dt" idx="10"/>
          </p:nvPr>
        </p:nvSpPr>
        <p:spPr>
          <a:xfrm>
            <a:off x="6553200" y="6356350"/>
            <a:ext cx="2133600" cy="365125"/>
          </a:xfrm>
          <a:prstGeom prst="rect">
            <a:avLst/>
          </a:prstGeom>
          <a:noFill/>
          <a:ln>
            <a:noFill/>
          </a:ln>
        </p:spPr>
        <p:txBody>
          <a:bodyPr spcFirstLastPara="1" wrap="square" lIns="91425" tIns="91425" rIns="91425" bIns="91425" anchor="ctr" anchorCtr="0">
            <a:noAutofit/>
          </a:bodyPr>
          <a:lstStyle>
            <a:lvl1pPr marR="0" lvl="0" algn="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R="0" lvl="0" algn="ct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4"/>
          <p:cNvSpPr txBox="1">
            <a:spLocks noGrp="1"/>
          </p:cNvSpPr>
          <p:nvPr>
            <p:ph type="sldNum" idx="12"/>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None/>
              <a:defRPr sz="1200" b="0" i="0" u="none" strike="noStrike" cap="none">
                <a:solidFill>
                  <a:srgbClr val="888888"/>
                </a:solidFill>
                <a:latin typeface="Calibri"/>
                <a:ea typeface="Calibri"/>
                <a:cs typeface="Calibri"/>
                <a:sym typeface="Calibri"/>
              </a:defRPr>
            </a:lvl1pPr>
            <a:lvl2pPr marL="0" marR="0" lvl="1" indent="0" algn="l" rtl="1">
              <a:spcBef>
                <a:spcPts val="0"/>
              </a:spcBef>
              <a:buNone/>
              <a:defRPr sz="1200" b="0" i="0" u="none" strike="noStrike" cap="none">
                <a:solidFill>
                  <a:srgbClr val="888888"/>
                </a:solidFill>
                <a:latin typeface="Calibri"/>
                <a:ea typeface="Calibri"/>
                <a:cs typeface="Calibri"/>
                <a:sym typeface="Calibri"/>
              </a:defRPr>
            </a:lvl2pPr>
            <a:lvl3pPr marL="0" marR="0" lvl="2" indent="0" algn="l" rtl="1">
              <a:spcBef>
                <a:spcPts val="0"/>
              </a:spcBef>
              <a:buNone/>
              <a:defRPr sz="1200" b="0" i="0" u="none" strike="noStrike" cap="none">
                <a:solidFill>
                  <a:srgbClr val="888888"/>
                </a:solidFill>
                <a:latin typeface="Calibri"/>
                <a:ea typeface="Calibri"/>
                <a:cs typeface="Calibri"/>
                <a:sym typeface="Calibri"/>
              </a:defRPr>
            </a:lvl3pPr>
            <a:lvl4pPr marL="0" marR="0" lvl="3" indent="0" algn="l" rtl="1">
              <a:spcBef>
                <a:spcPts val="0"/>
              </a:spcBef>
              <a:buNone/>
              <a:defRPr sz="1200" b="0" i="0" u="none" strike="noStrike" cap="none">
                <a:solidFill>
                  <a:srgbClr val="888888"/>
                </a:solidFill>
                <a:latin typeface="Calibri"/>
                <a:ea typeface="Calibri"/>
                <a:cs typeface="Calibri"/>
                <a:sym typeface="Calibri"/>
              </a:defRPr>
            </a:lvl4pPr>
            <a:lvl5pPr marL="0" marR="0" lvl="4" indent="0" algn="l" rtl="1">
              <a:spcBef>
                <a:spcPts val="0"/>
              </a:spcBef>
              <a:buNone/>
              <a:defRPr sz="1200" b="0" i="0" u="none" strike="noStrike" cap="none">
                <a:solidFill>
                  <a:srgbClr val="888888"/>
                </a:solidFill>
                <a:latin typeface="Calibri"/>
                <a:ea typeface="Calibri"/>
                <a:cs typeface="Calibri"/>
                <a:sym typeface="Calibri"/>
              </a:defRPr>
            </a:lvl5pPr>
            <a:lvl6pPr marL="0" marR="0" lvl="5" indent="0" algn="l" rtl="1">
              <a:spcBef>
                <a:spcPts val="0"/>
              </a:spcBef>
              <a:buNone/>
              <a:defRPr sz="1200" b="0" i="0" u="none" strike="noStrike" cap="none">
                <a:solidFill>
                  <a:srgbClr val="888888"/>
                </a:solidFill>
                <a:latin typeface="Calibri"/>
                <a:ea typeface="Calibri"/>
                <a:cs typeface="Calibri"/>
                <a:sym typeface="Calibri"/>
              </a:defRPr>
            </a:lvl6pPr>
            <a:lvl7pPr marL="0" marR="0" lvl="6" indent="0" algn="l" rtl="1">
              <a:spcBef>
                <a:spcPts val="0"/>
              </a:spcBef>
              <a:buNone/>
              <a:defRPr sz="1200" b="0" i="0" u="none" strike="noStrike" cap="none">
                <a:solidFill>
                  <a:srgbClr val="888888"/>
                </a:solidFill>
                <a:latin typeface="Calibri"/>
                <a:ea typeface="Calibri"/>
                <a:cs typeface="Calibri"/>
                <a:sym typeface="Calibri"/>
              </a:defRPr>
            </a:lvl7pPr>
            <a:lvl8pPr marL="0" marR="0" lvl="7" indent="0" algn="l" rtl="1">
              <a:spcBef>
                <a:spcPts val="0"/>
              </a:spcBef>
              <a:buNone/>
              <a:defRPr sz="1200" b="0" i="0" u="none" strike="noStrike" cap="none">
                <a:solidFill>
                  <a:srgbClr val="888888"/>
                </a:solidFill>
                <a:latin typeface="Calibri"/>
                <a:ea typeface="Calibri"/>
                <a:cs typeface="Calibri"/>
                <a:sym typeface="Calibri"/>
              </a:defRPr>
            </a:lvl8pPr>
            <a:lvl9pPr marL="0" marR="0" lvl="8" indent="0" algn="l" rtl="1">
              <a:spcBef>
                <a:spcPts val="0"/>
              </a:spcBef>
              <a:buNone/>
              <a:defRPr sz="1200" b="0" i="0" u="none" strike="noStrike" cap="none">
                <a:solidFill>
                  <a:srgbClr val="888888"/>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91425" rIns="91425" bIns="91425" anchor="t" anchorCtr="0">
            <a:noAutofit/>
          </a:bodyPr>
          <a:lstStyle>
            <a:lvl1pPr marR="0" lvl="0" algn="r" rtl="1">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91425" rIns="91425" bIns="91425" anchor="b" anchorCtr="0">
            <a:noAutofit/>
          </a:bodyPr>
          <a:lstStyle>
            <a:lvl1pPr marL="457200" marR="0" lvl="0" indent="-228600" algn="r" rtl="1">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1pPr>
            <a:lvl2pPr marL="914400" marR="0" lvl="1" indent="-228600" algn="r" rtl="1">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2pPr>
            <a:lvl3pPr marL="1371600" marR="0" lvl="2" indent="-228600" algn="r" rtl="1">
              <a:spcBef>
                <a:spcPts val="32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3pPr>
            <a:lvl4pPr marL="1828800" marR="0" lvl="3" indent="-228600" algn="r" rtl="1">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4pPr>
            <a:lvl5pPr marL="2286000" marR="0" lvl="4" indent="-228600" algn="r" rtl="1">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5pPr>
            <a:lvl6pPr marL="2743200" marR="0" lvl="5" indent="-228600" algn="r" rtl="1">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r" rtl="1">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r" rtl="1">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r" rtl="1">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30" name="Google Shape;30;p5"/>
          <p:cNvSpPr txBox="1">
            <a:spLocks noGrp="1"/>
          </p:cNvSpPr>
          <p:nvPr>
            <p:ph type="dt" idx="10"/>
          </p:nvPr>
        </p:nvSpPr>
        <p:spPr>
          <a:xfrm>
            <a:off x="6553200" y="6356350"/>
            <a:ext cx="2133600" cy="365125"/>
          </a:xfrm>
          <a:prstGeom prst="rect">
            <a:avLst/>
          </a:prstGeom>
          <a:noFill/>
          <a:ln>
            <a:noFill/>
          </a:ln>
        </p:spPr>
        <p:txBody>
          <a:bodyPr spcFirstLastPara="1" wrap="square" lIns="91425" tIns="91425" rIns="91425" bIns="91425" anchor="ctr" anchorCtr="0">
            <a:noAutofit/>
          </a:bodyPr>
          <a:lstStyle>
            <a:lvl1pPr marR="0" lvl="0" algn="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R="0" lvl="0" algn="ct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5"/>
          <p:cNvSpPr txBox="1">
            <a:spLocks noGrp="1"/>
          </p:cNvSpPr>
          <p:nvPr>
            <p:ph type="sldNum" idx="12"/>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None/>
              <a:defRPr sz="1200" b="0" i="0" u="none" strike="noStrike" cap="none">
                <a:solidFill>
                  <a:srgbClr val="888888"/>
                </a:solidFill>
                <a:latin typeface="Calibri"/>
                <a:ea typeface="Calibri"/>
                <a:cs typeface="Calibri"/>
                <a:sym typeface="Calibri"/>
              </a:defRPr>
            </a:lvl1pPr>
            <a:lvl2pPr marL="0" marR="0" lvl="1" indent="0" algn="l" rtl="1">
              <a:spcBef>
                <a:spcPts val="0"/>
              </a:spcBef>
              <a:buNone/>
              <a:defRPr sz="1200" b="0" i="0" u="none" strike="noStrike" cap="none">
                <a:solidFill>
                  <a:srgbClr val="888888"/>
                </a:solidFill>
                <a:latin typeface="Calibri"/>
                <a:ea typeface="Calibri"/>
                <a:cs typeface="Calibri"/>
                <a:sym typeface="Calibri"/>
              </a:defRPr>
            </a:lvl2pPr>
            <a:lvl3pPr marL="0" marR="0" lvl="2" indent="0" algn="l" rtl="1">
              <a:spcBef>
                <a:spcPts val="0"/>
              </a:spcBef>
              <a:buNone/>
              <a:defRPr sz="1200" b="0" i="0" u="none" strike="noStrike" cap="none">
                <a:solidFill>
                  <a:srgbClr val="888888"/>
                </a:solidFill>
                <a:latin typeface="Calibri"/>
                <a:ea typeface="Calibri"/>
                <a:cs typeface="Calibri"/>
                <a:sym typeface="Calibri"/>
              </a:defRPr>
            </a:lvl3pPr>
            <a:lvl4pPr marL="0" marR="0" lvl="3" indent="0" algn="l" rtl="1">
              <a:spcBef>
                <a:spcPts val="0"/>
              </a:spcBef>
              <a:buNone/>
              <a:defRPr sz="1200" b="0" i="0" u="none" strike="noStrike" cap="none">
                <a:solidFill>
                  <a:srgbClr val="888888"/>
                </a:solidFill>
                <a:latin typeface="Calibri"/>
                <a:ea typeface="Calibri"/>
                <a:cs typeface="Calibri"/>
                <a:sym typeface="Calibri"/>
              </a:defRPr>
            </a:lvl4pPr>
            <a:lvl5pPr marL="0" marR="0" lvl="4" indent="0" algn="l" rtl="1">
              <a:spcBef>
                <a:spcPts val="0"/>
              </a:spcBef>
              <a:buNone/>
              <a:defRPr sz="1200" b="0" i="0" u="none" strike="noStrike" cap="none">
                <a:solidFill>
                  <a:srgbClr val="888888"/>
                </a:solidFill>
                <a:latin typeface="Calibri"/>
                <a:ea typeface="Calibri"/>
                <a:cs typeface="Calibri"/>
                <a:sym typeface="Calibri"/>
              </a:defRPr>
            </a:lvl5pPr>
            <a:lvl6pPr marL="0" marR="0" lvl="5" indent="0" algn="l" rtl="1">
              <a:spcBef>
                <a:spcPts val="0"/>
              </a:spcBef>
              <a:buNone/>
              <a:defRPr sz="1200" b="0" i="0" u="none" strike="noStrike" cap="none">
                <a:solidFill>
                  <a:srgbClr val="888888"/>
                </a:solidFill>
                <a:latin typeface="Calibri"/>
                <a:ea typeface="Calibri"/>
                <a:cs typeface="Calibri"/>
                <a:sym typeface="Calibri"/>
              </a:defRPr>
            </a:lvl6pPr>
            <a:lvl7pPr marL="0" marR="0" lvl="6" indent="0" algn="l" rtl="1">
              <a:spcBef>
                <a:spcPts val="0"/>
              </a:spcBef>
              <a:buNone/>
              <a:defRPr sz="1200" b="0" i="0" u="none" strike="noStrike" cap="none">
                <a:solidFill>
                  <a:srgbClr val="888888"/>
                </a:solidFill>
                <a:latin typeface="Calibri"/>
                <a:ea typeface="Calibri"/>
                <a:cs typeface="Calibri"/>
                <a:sym typeface="Calibri"/>
              </a:defRPr>
            </a:lvl7pPr>
            <a:lvl8pPr marL="0" marR="0" lvl="7" indent="0" algn="l" rtl="1">
              <a:spcBef>
                <a:spcPts val="0"/>
              </a:spcBef>
              <a:buNone/>
              <a:defRPr sz="1200" b="0" i="0" u="none" strike="noStrike" cap="none">
                <a:solidFill>
                  <a:srgbClr val="888888"/>
                </a:solidFill>
                <a:latin typeface="Calibri"/>
                <a:ea typeface="Calibri"/>
                <a:cs typeface="Calibri"/>
                <a:sym typeface="Calibri"/>
              </a:defRPr>
            </a:lvl8pPr>
            <a:lvl9pPr marL="0" marR="0" lvl="8" indent="0" algn="l" rtl="1">
              <a:spcBef>
                <a:spcPts val="0"/>
              </a:spcBef>
              <a:buNone/>
              <a:defRPr sz="1200" b="0" i="0" u="none" strike="noStrike" cap="none">
                <a:solidFill>
                  <a:srgbClr val="888888"/>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R="0" lvl="0" algn="ctr" rtl="1">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91425" rIns="91425" bIns="91425" anchor="t" anchorCtr="0">
            <a:noAutofit/>
          </a:bodyPr>
          <a:lstStyle>
            <a:lvl1pPr marL="457200" marR="0" lvl="0" indent="-406400" algn="r" rtl="1">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r" rtl="1">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r" rtl="1">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r" rtl="1">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r" rtl="1">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r" rtl="1">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r" rtl="1">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r" rtl="1">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91425" rIns="91425" bIns="91425" anchor="t" anchorCtr="0">
            <a:noAutofit/>
          </a:bodyPr>
          <a:lstStyle>
            <a:lvl1pPr marL="457200" marR="0" lvl="0" indent="-406400" algn="r" rtl="1">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r" rtl="1">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r" rtl="1">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r" rtl="1">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r" rtl="1">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r" rtl="1">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r" rtl="1">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r" rtl="1">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Google Shape;37;p6"/>
          <p:cNvSpPr txBox="1">
            <a:spLocks noGrp="1"/>
          </p:cNvSpPr>
          <p:nvPr>
            <p:ph type="dt" idx="10"/>
          </p:nvPr>
        </p:nvSpPr>
        <p:spPr>
          <a:xfrm>
            <a:off x="6553200" y="6356350"/>
            <a:ext cx="2133600" cy="365125"/>
          </a:xfrm>
          <a:prstGeom prst="rect">
            <a:avLst/>
          </a:prstGeom>
          <a:noFill/>
          <a:ln>
            <a:noFill/>
          </a:ln>
        </p:spPr>
        <p:txBody>
          <a:bodyPr spcFirstLastPara="1" wrap="square" lIns="91425" tIns="91425" rIns="91425" bIns="91425" anchor="ctr" anchorCtr="0">
            <a:noAutofit/>
          </a:bodyPr>
          <a:lstStyle>
            <a:lvl1pPr marR="0" lvl="0" algn="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R="0" lvl="0" algn="ct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6"/>
          <p:cNvSpPr txBox="1">
            <a:spLocks noGrp="1"/>
          </p:cNvSpPr>
          <p:nvPr>
            <p:ph type="sldNum" idx="12"/>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None/>
              <a:defRPr sz="1200" b="0" i="0" u="none" strike="noStrike" cap="none">
                <a:solidFill>
                  <a:srgbClr val="888888"/>
                </a:solidFill>
                <a:latin typeface="Calibri"/>
                <a:ea typeface="Calibri"/>
                <a:cs typeface="Calibri"/>
                <a:sym typeface="Calibri"/>
              </a:defRPr>
            </a:lvl1pPr>
            <a:lvl2pPr marL="0" marR="0" lvl="1" indent="0" algn="l" rtl="1">
              <a:spcBef>
                <a:spcPts val="0"/>
              </a:spcBef>
              <a:buNone/>
              <a:defRPr sz="1200" b="0" i="0" u="none" strike="noStrike" cap="none">
                <a:solidFill>
                  <a:srgbClr val="888888"/>
                </a:solidFill>
                <a:latin typeface="Calibri"/>
                <a:ea typeface="Calibri"/>
                <a:cs typeface="Calibri"/>
                <a:sym typeface="Calibri"/>
              </a:defRPr>
            </a:lvl2pPr>
            <a:lvl3pPr marL="0" marR="0" lvl="2" indent="0" algn="l" rtl="1">
              <a:spcBef>
                <a:spcPts val="0"/>
              </a:spcBef>
              <a:buNone/>
              <a:defRPr sz="1200" b="0" i="0" u="none" strike="noStrike" cap="none">
                <a:solidFill>
                  <a:srgbClr val="888888"/>
                </a:solidFill>
                <a:latin typeface="Calibri"/>
                <a:ea typeface="Calibri"/>
                <a:cs typeface="Calibri"/>
                <a:sym typeface="Calibri"/>
              </a:defRPr>
            </a:lvl3pPr>
            <a:lvl4pPr marL="0" marR="0" lvl="3" indent="0" algn="l" rtl="1">
              <a:spcBef>
                <a:spcPts val="0"/>
              </a:spcBef>
              <a:buNone/>
              <a:defRPr sz="1200" b="0" i="0" u="none" strike="noStrike" cap="none">
                <a:solidFill>
                  <a:srgbClr val="888888"/>
                </a:solidFill>
                <a:latin typeface="Calibri"/>
                <a:ea typeface="Calibri"/>
                <a:cs typeface="Calibri"/>
                <a:sym typeface="Calibri"/>
              </a:defRPr>
            </a:lvl4pPr>
            <a:lvl5pPr marL="0" marR="0" lvl="4" indent="0" algn="l" rtl="1">
              <a:spcBef>
                <a:spcPts val="0"/>
              </a:spcBef>
              <a:buNone/>
              <a:defRPr sz="1200" b="0" i="0" u="none" strike="noStrike" cap="none">
                <a:solidFill>
                  <a:srgbClr val="888888"/>
                </a:solidFill>
                <a:latin typeface="Calibri"/>
                <a:ea typeface="Calibri"/>
                <a:cs typeface="Calibri"/>
                <a:sym typeface="Calibri"/>
              </a:defRPr>
            </a:lvl5pPr>
            <a:lvl6pPr marL="0" marR="0" lvl="5" indent="0" algn="l" rtl="1">
              <a:spcBef>
                <a:spcPts val="0"/>
              </a:spcBef>
              <a:buNone/>
              <a:defRPr sz="1200" b="0" i="0" u="none" strike="noStrike" cap="none">
                <a:solidFill>
                  <a:srgbClr val="888888"/>
                </a:solidFill>
                <a:latin typeface="Calibri"/>
                <a:ea typeface="Calibri"/>
                <a:cs typeface="Calibri"/>
                <a:sym typeface="Calibri"/>
              </a:defRPr>
            </a:lvl6pPr>
            <a:lvl7pPr marL="0" marR="0" lvl="6" indent="0" algn="l" rtl="1">
              <a:spcBef>
                <a:spcPts val="0"/>
              </a:spcBef>
              <a:buNone/>
              <a:defRPr sz="1200" b="0" i="0" u="none" strike="noStrike" cap="none">
                <a:solidFill>
                  <a:srgbClr val="888888"/>
                </a:solidFill>
                <a:latin typeface="Calibri"/>
                <a:ea typeface="Calibri"/>
                <a:cs typeface="Calibri"/>
                <a:sym typeface="Calibri"/>
              </a:defRPr>
            </a:lvl7pPr>
            <a:lvl8pPr marL="0" marR="0" lvl="7" indent="0" algn="l" rtl="1">
              <a:spcBef>
                <a:spcPts val="0"/>
              </a:spcBef>
              <a:buNone/>
              <a:defRPr sz="1200" b="0" i="0" u="none" strike="noStrike" cap="none">
                <a:solidFill>
                  <a:srgbClr val="888888"/>
                </a:solidFill>
                <a:latin typeface="Calibri"/>
                <a:ea typeface="Calibri"/>
                <a:cs typeface="Calibri"/>
                <a:sym typeface="Calibri"/>
              </a:defRPr>
            </a:lvl8pPr>
            <a:lvl9pPr marL="0" marR="0" lvl="8" indent="0" algn="l" rtl="1">
              <a:spcBef>
                <a:spcPts val="0"/>
              </a:spcBef>
              <a:buNone/>
              <a:defRPr sz="1200" b="0" i="0" u="none" strike="noStrike" cap="none">
                <a:solidFill>
                  <a:srgbClr val="888888"/>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R="0" lvl="0" algn="ctr" rtl="1">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91425" rIns="91425" bIns="91425" anchor="b" anchorCtr="0">
            <a:noAutofit/>
          </a:bodyPr>
          <a:lstStyle>
            <a:lvl1pPr marL="457200" marR="0" lvl="0" indent="-228600" algn="r" rtl="1">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r" rtl="1">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r" rtl="1">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r" rtl="1">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r" rtl="1">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r" rtl="1">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r" rtl="1">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r" rtl="1">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r" rtl="1">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91425" rIns="91425" bIns="91425" anchor="t" anchorCtr="0">
            <a:noAutofit/>
          </a:bodyPr>
          <a:lstStyle>
            <a:lvl1pPr marL="457200" marR="0" lvl="0" indent="-381000" algn="r" rtl="1">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r" rtl="1">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r" rtl="1">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r" rtl="1">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r" rtl="1">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r" rtl="1">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r" rtl="1">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r" rtl="1">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91425" rIns="91425" bIns="91425" anchor="b" anchorCtr="0">
            <a:noAutofit/>
          </a:bodyPr>
          <a:lstStyle>
            <a:lvl1pPr marL="457200" marR="0" lvl="0" indent="-228600" algn="r" rtl="1">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r" rtl="1">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r" rtl="1">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r" rtl="1">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r" rtl="1">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r" rtl="1">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r" rtl="1">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r" rtl="1">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r" rtl="1">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91425" rIns="91425" bIns="91425" anchor="t" anchorCtr="0">
            <a:noAutofit/>
          </a:bodyPr>
          <a:lstStyle>
            <a:lvl1pPr marL="457200" marR="0" lvl="0" indent="-381000" algn="r" rtl="1">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r" rtl="1">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r" rtl="1">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r" rtl="1">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r" rtl="1">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r" rtl="1">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r" rtl="1">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r" rtl="1">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6" name="Google Shape;46;p7"/>
          <p:cNvSpPr txBox="1">
            <a:spLocks noGrp="1"/>
          </p:cNvSpPr>
          <p:nvPr>
            <p:ph type="dt" idx="10"/>
          </p:nvPr>
        </p:nvSpPr>
        <p:spPr>
          <a:xfrm>
            <a:off x="6553200" y="6356350"/>
            <a:ext cx="2133600" cy="365125"/>
          </a:xfrm>
          <a:prstGeom prst="rect">
            <a:avLst/>
          </a:prstGeom>
          <a:noFill/>
          <a:ln>
            <a:noFill/>
          </a:ln>
        </p:spPr>
        <p:txBody>
          <a:bodyPr spcFirstLastPara="1" wrap="square" lIns="91425" tIns="91425" rIns="91425" bIns="91425" anchor="ctr" anchorCtr="0">
            <a:noAutofit/>
          </a:bodyPr>
          <a:lstStyle>
            <a:lvl1pPr marR="0" lvl="0" algn="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R="0" lvl="0" algn="ct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sldNum" idx="12"/>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None/>
              <a:defRPr sz="1200" b="0" i="0" u="none" strike="noStrike" cap="none">
                <a:solidFill>
                  <a:srgbClr val="888888"/>
                </a:solidFill>
                <a:latin typeface="Calibri"/>
                <a:ea typeface="Calibri"/>
                <a:cs typeface="Calibri"/>
                <a:sym typeface="Calibri"/>
              </a:defRPr>
            </a:lvl1pPr>
            <a:lvl2pPr marL="0" marR="0" lvl="1" indent="0" algn="l" rtl="1">
              <a:spcBef>
                <a:spcPts val="0"/>
              </a:spcBef>
              <a:buNone/>
              <a:defRPr sz="1200" b="0" i="0" u="none" strike="noStrike" cap="none">
                <a:solidFill>
                  <a:srgbClr val="888888"/>
                </a:solidFill>
                <a:latin typeface="Calibri"/>
                <a:ea typeface="Calibri"/>
                <a:cs typeface="Calibri"/>
                <a:sym typeface="Calibri"/>
              </a:defRPr>
            </a:lvl2pPr>
            <a:lvl3pPr marL="0" marR="0" lvl="2" indent="0" algn="l" rtl="1">
              <a:spcBef>
                <a:spcPts val="0"/>
              </a:spcBef>
              <a:buNone/>
              <a:defRPr sz="1200" b="0" i="0" u="none" strike="noStrike" cap="none">
                <a:solidFill>
                  <a:srgbClr val="888888"/>
                </a:solidFill>
                <a:latin typeface="Calibri"/>
                <a:ea typeface="Calibri"/>
                <a:cs typeface="Calibri"/>
                <a:sym typeface="Calibri"/>
              </a:defRPr>
            </a:lvl3pPr>
            <a:lvl4pPr marL="0" marR="0" lvl="3" indent="0" algn="l" rtl="1">
              <a:spcBef>
                <a:spcPts val="0"/>
              </a:spcBef>
              <a:buNone/>
              <a:defRPr sz="1200" b="0" i="0" u="none" strike="noStrike" cap="none">
                <a:solidFill>
                  <a:srgbClr val="888888"/>
                </a:solidFill>
                <a:latin typeface="Calibri"/>
                <a:ea typeface="Calibri"/>
                <a:cs typeface="Calibri"/>
                <a:sym typeface="Calibri"/>
              </a:defRPr>
            </a:lvl4pPr>
            <a:lvl5pPr marL="0" marR="0" lvl="4" indent="0" algn="l" rtl="1">
              <a:spcBef>
                <a:spcPts val="0"/>
              </a:spcBef>
              <a:buNone/>
              <a:defRPr sz="1200" b="0" i="0" u="none" strike="noStrike" cap="none">
                <a:solidFill>
                  <a:srgbClr val="888888"/>
                </a:solidFill>
                <a:latin typeface="Calibri"/>
                <a:ea typeface="Calibri"/>
                <a:cs typeface="Calibri"/>
                <a:sym typeface="Calibri"/>
              </a:defRPr>
            </a:lvl5pPr>
            <a:lvl6pPr marL="0" marR="0" lvl="5" indent="0" algn="l" rtl="1">
              <a:spcBef>
                <a:spcPts val="0"/>
              </a:spcBef>
              <a:buNone/>
              <a:defRPr sz="1200" b="0" i="0" u="none" strike="noStrike" cap="none">
                <a:solidFill>
                  <a:srgbClr val="888888"/>
                </a:solidFill>
                <a:latin typeface="Calibri"/>
                <a:ea typeface="Calibri"/>
                <a:cs typeface="Calibri"/>
                <a:sym typeface="Calibri"/>
              </a:defRPr>
            </a:lvl6pPr>
            <a:lvl7pPr marL="0" marR="0" lvl="6" indent="0" algn="l" rtl="1">
              <a:spcBef>
                <a:spcPts val="0"/>
              </a:spcBef>
              <a:buNone/>
              <a:defRPr sz="1200" b="0" i="0" u="none" strike="noStrike" cap="none">
                <a:solidFill>
                  <a:srgbClr val="888888"/>
                </a:solidFill>
                <a:latin typeface="Calibri"/>
                <a:ea typeface="Calibri"/>
                <a:cs typeface="Calibri"/>
                <a:sym typeface="Calibri"/>
              </a:defRPr>
            </a:lvl7pPr>
            <a:lvl8pPr marL="0" marR="0" lvl="7" indent="0" algn="l" rtl="1">
              <a:spcBef>
                <a:spcPts val="0"/>
              </a:spcBef>
              <a:buNone/>
              <a:defRPr sz="1200" b="0" i="0" u="none" strike="noStrike" cap="none">
                <a:solidFill>
                  <a:srgbClr val="888888"/>
                </a:solidFill>
                <a:latin typeface="Calibri"/>
                <a:ea typeface="Calibri"/>
                <a:cs typeface="Calibri"/>
                <a:sym typeface="Calibri"/>
              </a:defRPr>
            </a:lvl8pPr>
            <a:lvl9pPr marL="0" marR="0" lvl="8" indent="0" algn="l" rtl="1">
              <a:spcBef>
                <a:spcPts val="0"/>
              </a:spcBef>
              <a:buNone/>
              <a:defRPr sz="1200" b="0" i="0" u="none" strike="noStrike" cap="none">
                <a:solidFill>
                  <a:srgbClr val="888888"/>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R="0" lvl="0" algn="ctr" rtl="1">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8"/>
          <p:cNvSpPr txBox="1">
            <a:spLocks noGrp="1"/>
          </p:cNvSpPr>
          <p:nvPr>
            <p:ph type="dt" idx="10"/>
          </p:nvPr>
        </p:nvSpPr>
        <p:spPr>
          <a:xfrm>
            <a:off x="6553200" y="6356350"/>
            <a:ext cx="2133600" cy="365125"/>
          </a:xfrm>
          <a:prstGeom prst="rect">
            <a:avLst/>
          </a:prstGeom>
          <a:noFill/>
          <a:ln>
            <a:noFill/>
          </a:ln>
        </p:spPr>
        <p:txBody>
          <a:bodyPr spcFirstLastPara="1" wrap="square" lIns="91425" tIns="91425" rIns="91425" bIns="91425" anchor="ctr" anchorCtr="0">
            <a:noAutofit/>
          </a:bodyPr>
          <a:lstStyle>
            <a:lvl1pPr marR="0" lvl="0" algn="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R="0" lvl="0" algn="ct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8"/>
          <p:cNvSpPr txBox="1">
            <a:spLocks noGrp="1"/>
          </p:cNvSpPr>
          <p:nvPr>
            <p:ph type="sldNum" idx="12"/>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None/>
              <a:defRPr sz="1200" b="0" i="0" u="none" strike="noStrike" cap="none">
                <a:solidFill>
                  <a:srgbClr val="888888"/>
                </a:solidFill>
                <a:latin typeface="Calibri"/>
                <a:ea typeface="Calibri"/>
                <a:cs typeface="Calibri"/>
                <a:sym typeface="Calibri"/>
              </a:defRPr>
            </a:lvl1pPr>
            <a:lvl2pPr marL="0" marR="0" lvl="1" indent="0" algn="l" rtl="1">
              <a:spcBef>
                <a:spcPts val="0"/>
              </a:spcBef>
              <a:buNone/>
              <a:defRPr sz="1200" b="0" i="0" u="none" strike="noStrike" cap="none">
                <a:solidFill>
                  <a:srgbClr val="888888"/>
                </a:solidFill>
                <a:latin typeface="Calibri"/>
                <a:ea typeface="Calibri"/>
                <a:cs typeface="Calibri"/>
                <a:sym typeface="Calibri"/>
              </a:defRPr>
            </a:lvl2pPr>
            <a:lvl3pPr marL="0" marR="0" lvl="2" indent="0" algn="l" rtl="1">
              <a:spcBef>
                <a:spcPts val="0"/>
              </a:spcBef>
              <a:buNone/>
              <a:defRPr sz="1200" b="0" i="0" u="none" strike="noStrike" cap="none">
                <a:solidFill>
                  <a:srgbClr val="888888"/>
                </a:solidFill>
                <a:latin typeface="Calibri"/>
                <a:ea typeface="Calibri"/>
                <a:cs typeface="Calibri"/>
                <a:sym typeface="Calibri"/>
              </a:defRPr>
            </a:lvl3pPr>
            <a:lvl4pPr marL="0" marR="0" lvl="3" indent="0" algn="l" rtl="1">
              <a:spcBef>
                <a:spcPts val="0"/>
              </a:spcBef>
              <a:buNone/>
              <a:defRPr sz="1200" b="0" i="0" u="none" strike="noStrike" cap="none">
                <a:solidFill>
                  <a:srgbClr val="888888"/>
                </a:solidFill>
                <a:latin typeface="Calibri"/>
                <a:ea typeface="Calibri"/>
                <a:cs typeface="Calibri"/>
                <a:sym typeface="Calibri"/>
              </a:defRPr>
            </a:lvl4pPr>
            <a:lvl5pPr marL="0" marR="0" lvl="4" indent="0" algn="l" rtl="1">
              <a:spcBef>
                <a:spcPts val="0"/>
              </a:spcBef>
              <a:buNone/>
              <a:defRPr sz="1200" b="0" i="0" u="none" strike="noStrike" cap="none">
                <a:solidFill>
                  <a:srgbClr val="888888"/>
                </a:solidFill>
                <a:latin typeface="Calibri"/>
                <a:ea typeface="Calibri"/>
                <a:cs typeface="Calibri"/>
                <a:sym typeface="Calibri"/>
              </a:defRPr>
            </a:lvl5pPr>
            <a:lvl6pPr marL="0" marR="0" lvl="5" indent="0" algn="l" rtl="1">
              <a:spcBef>
                <a:spcPts val="0"/>
              </a:spcBef>
              <a:buNone/>
              <a:defRPr sz="1200" b="0" i="0" u="none" strike="noStrike" cap="none">
                <a:solidFill>
                  <a:srgbClr val="888888"/>
                </a:solidFill>
                <a:latin typeface="Calibri"/>
                <a:ea typeface="Calibri"/>
                <a:cs typeface="Calibri"/>
                <a:sym typeface="Calibri"/>
              </a:defRPr>
            </a:lvl6pPr>
            <a:lvl7pPr marL="0" marR="0" lvl="6" indent="0" algn="l" rtl="1">
              <a:spcBef>
                <a:spcPts val="0"/>
              </a:spcBef>
              <a:buNone/>
              <a:defRPr sz="1200" b="0" i="0" u="none" strike="noStrike" cap="none">
                <a:solidFill>
                  <a:srgbClr val="888888"/>
                </a:solidFill>
                <a:latin typeface="Calibri"/>
                <a:ea typeface="Calibri"/>
                <a:cs typeface="Calibri"/>
                <a:sym typeface="Calibri"/>
              </a:defRPr>
            </a:lvl7pPr>
            <a:lvl8pPr marL="0" marR="0" lvl="7" indent="0" algn="l" rtl="1">
              <a:spcBef>
                <a:spcPts val="0"/>
              </a:spcBef>
              <a:buNone/>
              <a:defRPr sz="1200" b="0" i="0" u="none" strike="noStrike" cap="none">
                <a:solidFill>
                  <a:srgbClr val="888888"/>
                </a:solidFill>
                <a:latin typeface="Calibri"/>
                <a:ea typeface="Calibri"/>
                <a:cs typeface="Calibri"/>
                <a:sym typeface="Calibri"/>
              </a:defRPr>
            </a:lvl8pPr>
            <a:lvl9pPr marL="0" marR="0" lvl="8" indent="0" algn="l" rtl="1">
              <a:spcBef>
                <a:spcPts val="0"/>
              </a:spcBef>
              <a:buNone/>
              <a:defRPr sz="1200" b="0" i="0" u="none" strike="noStrike" cap="none">
                <a:solidFill>
                  <a:srgbClr val="888888"/>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91425" rIns="91425" bIns="91425" anchor="b" anchorCtr="0">
            <a:noAutofit/>
          </a:bodyPr>
          <a:lstStyle>
            <a:lvl1pPr marR="0" lvl="0" algn="r" rtl="1">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91425" rIns="91425" bIns="91425" anchor="t" anchorCtr="0">
            <a:noAutofit/>
          </a:bodyPr>
          <a:lstStyle>
            <a:lvl1pPr marL="457200" marR="0" lvl="0" indent="-431800" algn="r" rtl="1">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r" rtl="1">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r" rtl="1">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91425" rIns="91425" bIns="91425" anchor="t" anchorCtr="0">
            <a:noAutofit/>
          </a:bodyPr>
          <a:lstStyle>
            <a:lvl1pPr marL="457200" marR="0" lvl="0" indent="-228600" algn="r" rtl="1">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r" rtl="1">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r" rtl="1">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r" rtl="1">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r" rtl="1">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r" rtl="1">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r" rtl="1">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r" rtl="1">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r" rtl="1">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dt" idx="10"/>
          </p:nvPr>
        </p:nvSpPr>
        <p:spPr>
          <a:xfrm>
            <a:off x="6553200" y="6356350"/>
            <a:ext cx="2133600" cy="365125"/>
          </a:xfrm>
          <a:prstGeom prst="rect">
            <a:avLst/>
          </a:prstGeom>
          <a:noFill/>
          <a:ln>
            <a:noFill/>
          </a:ln>
        </p:spPr>
        <p:txBody>
          <a:bodyPr spcFirstLastPara="1" wrap="square" lIns="91425" tIns="91425" rIns="91425" bIns="91425" anchor="ctr" anchorCtr="0">
            <a:noAutofit/>
          </a:bodyPr>
          <a:lstStyle>
            <a:lvl1pPr marR="0" lvl="0" algn="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R="0" lvl="0" algn="ct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0" name="Google Shape;60;p9"/>
          <p:cNvSpPr txBox="1">
            <a:spLocks noGrp="1"/>
          </p:cNvSpPr>
          <p:nvPr>
            <p:ph type="sldNum" idx="12"/>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None/>
              <a:defRPr sz="1200" b="0" i="0" u="none" strike="noStrike" cap="none">
                <a:solidFill>
                  <a:srgbClr val="888888"/>
                </a:solidFill>
                <a:latin typeface="Calibri"/>
                <a:ea typeface="Calibri"/>
                <a:cs typeface="Calibri"/>
                <a:sym typeface="Calibri"/>
              </a:defRPr>
            </a:lvl1pPr>
            <a:lvl2pPr marL="0" marR="0" lvl="1" indent="0" algn="l" rtl="1">
              <a:spcBef>
                <a:spcPts val="0"/>
              </a:spcBef>
              <a:buNone/>
              <a:defRPr sz="1200" b="0" i="0" u="none" strike="noStrike" cap="none">
                <a:solidFill>
                  <a:srgbClr val="888888"/>
                </a:solidFill>
                <a:latin typeface="Calibri"/>
                <a:ea typeface="Calibri"/>
                <a:cs typeface="Calibri"/>
                <a:sym typeface="Calibri"/>
              </a:defRPr>
            </a:lvl2pPr>
            <a:lvl3pPr marL="0" marR="0" lvl="2" indent="0" algn="l" rtl="1">
              <a:spcBef>
                <a:spcPts val="0"/>
              </a:spcBef>
              <a:buNone/>
              <a:defRPr sz="1200" b="0" i="0" u="none" strike="noStrike" cap="none">
                <a:solidFill>
                  <a:srgbClr val="888888"/>
                </a:solidFill>
                <a:latin typeface="Calibri"/>
                <a:ea typeface="Calibri"/>
                <a:cs typeface="Calibri"/>
                <a:sym typeface="Calibri"/>
              </a:defRPr>
            </a:lvl3pPr>
            <a:lvl4pPr marL="0" marR="0" lvl="3" indent="0" algn="l" rtl="1">
              <a:spcBef>
                <a:spcPts val="0"/>
              </a:spcBef>
              <a:buNone/>
              <a:defRPr sz="1200" b="0" i="0" u="none" strike="noStrike" cap="none">
                <a:solidFill>
                  <a:srgbClr val="888888"/>
                </a:solidFill>
                <a:latin typeface="Calibri"/>
                <a:ea typeface="Calibri"/>
                <a:cs typeface="Calibri"/>
                <a:sym typeface="Calibri"/>
              </a:defRPr>
            </a:lvl4pPr>
            <a:lvl5pPr marL="0" marR="0" lvl="4" indent="0" algn="l" rtl="1">
              <a:spcBef>
                <a:spcPts val="0"/>
              </a:spcBef>
              <a:buNone/>
              <a:defRPr sz="1200" b="0" i="0" u="none" strike="noStrike" cap="none">
                <a:solidFill>
                  <a:srgbClr val="888888"/>
                </a:solidFill>
                <a:latin typeface="Calibri"/>
                <a:ea typeface="Calibri"/>
                <a:cs typeface="Calibri"/>
                <a:sym typeface="Calibri"/>
              </a:defRPr>
            </a:lvl5pPr>
            <a:lvl6pPr marL="0" marR="0" lvl="5" indent="0" algn="l" rtl="1">
              <a:spcBef>
                <a:spcPts val="0"/>
              </a:spcBef>
              <a:buNone/>
              <a:defRPr sz="1200" b="0" i="0" u="none" strike="noStrike" cap="none">
                <a:solidFill>
                  <a:srgbClr val="888888"/>
                </a:solidFill>
                <a:latin typeface="Calibri"/>
                <a:ea typeface="Calibri"/>
                <a:cs typeface="Calibri"/>
                <a:sym typeface="Calibri"/>
              </a:defRPr>
            </a:lvl6pPr>
            <a:lvl7pPr marL="0" marR="0" lvl="6" indent="0" algn="l" rtl="1">
              <a:spcBef>
                <a:spcPts val="0"/>
              </a:spcBef>
              <a:buNone/>
              <a:defRPr sz="1200" b="0" i="0" u="none" strike="noStrike" cap="none">
                <a:solidFill>
                  <a:srgbClr val="888888"/>
                </a:solidFill>
                <a:latin typeface="Calibri"/>
                <a:ea typeface="Calibri"/>
                <a:cs typeface="Calibri"/>
                <a:sym typeface="Calibri"/>
              </a:defRPr>
            </a:lvl7pPr>
            <a:lvl8pPr marL="0" marR="0" lvl="7" indent="0" algn="l" rtl="1">
              <a:spcBef>
                <a:spcPts val="0"/>
              </a:spcBef>
              <a:buNone/>
              <a:defRPr sz="1200" b="0" i="0" u="none" strike="noStrike" cap="none">
                <a:solidFill>
                  <a:srgbClr val="888888"/>
                </a:solidFill>
                <a:latin typeface="Calibri"/>
                <a:ea typeface="Calibri"/>
                <a:cs typeface="Calibri"/>
                <a:sym typeface="Calibri"/>
              </a:defRPr>
            </a:lvl8pPr>
            <a:lvl9pPr marL="0" marR="0" lvl="8" indent="0" algn="l" rtl="1">
              <a:spcBef>
                <a:spcPts val="0"/>
              </a:spcBef>
              <a:buNone/>
              <a:defRPr sz="1200" b="0" i="0" u="none" strike="noStrike" cap="none">
                <a:solidFill>
                  <a:srgbClr val="888888"/>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91425" rIns="91425" bIns="91425" anchor="b" anchorCtr="0">
            <a:noAutofit/>
          </a:bodyPr>
          <a:lstStyle>
            <a:lvl1pPr marR="0" lvl="0" algn="r" rtl="1">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txBody>
          <a:bodyPr spcFirstLastPara="1" wrap="square" lIns="91425" tIns="91425" rIns="91425" bIns="91425" anchor="t" anchorCtr="0">
            <a:noAutofit/>
          </a:bodyPr>
          <a:lstStyle>
            <a:lvl1pPr marR="0" lvl="0" algn="r" rtl="1">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r" rtl="1">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r" rtl="1">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r" rtl="1">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r" rtl="1">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r" rtl="1">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r" rtl="1">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r" rtl="1">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r" rtl="1">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91425" rIns="91425" bIns="91425" anchor="t" anchorCtr="0">
            <a:noAutofit/>
          </a:bodyPr>
          <a:lstStyle>
            <a:lvl1pPr marL="457200" marR="0" lvl="0" indent="-228600" algn="r" rtl="1">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r" rtl="1">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r" rtl="1">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r" rtl="1">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r" rtl="1">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r" rtl="1">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r" rtl="1">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r" rtl="1">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r" rtl="1">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dt" idx="10"/>
          </p:nvPr>
        </p:nvSpPr>
        <p:spPr>
          <a:xfrm>
            <a:off x="6553200" y="6356350"/>
            <a:ext cx="2133600" cy="365125"/>
          </a:xfrm>
          <a:prstGeom prst="rect">
            <a:avLst/>
          </a:prstGeom>
          <a:noFill/>
          <a:ln>
            <a:noFill/>
          </a:ln>
        </p:spPr>
        <p:txBody>
          <a:bodyPr spcFirstLastPara="1" wrap="square" lIns="91425" tIns="91425" rIns="91425" bIns="91425" anchor="ctr" anchorCtr="0">
            <a:noAutofit/>
          </a:bodyPr>
          <a:lstStyle>
            <a:lvl1pPr marR="0" lvl="0" algn="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R="0" lvl="0" algn="ct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Google Shape;67;p10"/>
          <p:cNvSpPr txBox="1">
            <a:spLocks noGrp="1"/>
          </p:cNvSpPr>
          <p:nvPr>
            <p:ph type="sldNum" idx="12"/>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None/>
              <a:defRPr sz="1200" b="0" i="0" u="none" strike="noStrike" cap="none">
                <a:solidFill>
                  <a:srgbClr val="888888"/>
                </a:solidFill>
                <a:latin typeface="Calibri"/>
                <a:ea typeface="Calibri"/>
                <a:cs typeface="Calibri"/>
                <a:sym typeface="Calibri"/>
              </a:defRPr>
            </a:lvl1pPr>
            <a:lvl2pPr marL="0" marR="0" lvl="1" indent="0" algn="l" rtl="1">
              <a:spcBef>
                <a:spcPts val="0"/>
              </a:spcBef>
              <a:buNone/>
              <a:defRPr sz="1200" b="0" i="0" u="none" strike="noStrike" cap="none">
                <a:solidFill>
                  <a:srgbClr val="888888"/>
                </a:solidFill>
                <a:latin typeface="Calibri"/>
                <a:ea typeface="Calibri"/>
                <a:cs typeface="Calibri"/>
                <a:sym typeface="Calibri"/>
              </a:defRPr>
            </a:lvl2pPr>
            <a:lvl3pPr marL="0" marR="0" lvl="2" indent="0" algn="l" rtl="1">
              <a:spcBef>
                <a:spcPts val="0"/>
              </a:spcBef>
              <a:buNone/>
              <a:defRPr sz="1200" b="0" i="0" u="none" strike="noStrike" cap="none">
                <a:solidFill>
                  <a:srgbClr val="888888"/>
                </a:solidFill>
                <a:latin typeface="Calibri"/>
                <a:ea typeface="Calibri"/>
                <a:cs typeface="Calibri"/>
                <a:sym typeface="Calibri"/>
              </a:defRPr>
            </a:lvl3pPr>
            <a:lvl4pPr marL="0" marR="0" lvl="3" indent="0" algn="l" rtl="1">
              <a:spcBef>
                <a:spcPts val="0"/>
              </a:spcBef>
              <a:buNone/>
              <a:defRPr sz="1200" b="0" i="0" u="none" strike="noStrike" cap="none">
                <a:solidFill>
                  <a:srgbClr val="888888"/>
                </a:solidFill>
                <a:latin typeface="Calibri"/>
                <a:ea typeface="Calibri"/>
                <a:cs typeface="Calibri"/>
                <a:sym typeface="Calibri"/>
              </a:defRPr>
            </a:lvl4pPr>
            <a:lvl5pPr marL="0" marR="0" lvl="4" indent="0" algn="l" rtl="1">
              <a:spcBef>
                <a:spcPts val="0"/>
              </a:spcBef>
              <a:buNone/>
              <a:defRPr sz="1200" b="0" i="0" u="none" strike="noStrike" cap="none">
                <a:solidFill>
                  <a:srgbClr val="888888"/>
                </a:solidFill>
                <a:latin typeface="Calibri"/>
                <a:ea typeface="Calibri"/>
                <a:cs typeface="Calibri"/>
                <a:sym typeface="Calibri"/>
              </a:defRPr>
            </a:lvl5pPr>
            <a:lvl6pPr marL="0" marR="0" lvl="5" indent="0" algn="l" rtl="1">
              <a:spcBef>
                <a:spcPts val="0"/>
              </a:spcBef>
              <a:buNone/>
              <a:defRPr sz="1200" b="0" i="0" u="none" strike="noStrike" cap="none">
                <a:solidFill>
                  <a:srgbClr val="888888"/>
                </a:solidFill>
                <a:latin typeface="Calibri"/>
                <a:ea typeface="Calibri"/>
                <a:cs typeface="Calibri"/>
                <a:sym typeface="Calibri"/>
              </a:defRPr>
            </a:lvl6pPr>
            <a:lvl7pPr marL="0" marR="0" lvl="6" indent="0" algn="l" rtl="1">
              <a:spcBef>
                <a:spcPts val="0"/>
              </a:spcBef>
              <a:buNone/>
              <a:defRPr sz="1200" b="0" i="0" u="none" strike="noStrike" cap="none">
                <a:solidFill>
                  <a:srgbClr val="888888"/>
                </a:solidFill>
                <a:latin typeface="Calibri"/>
                <a:ea typeface="Calibri"/>
                <a:cs typeface="Calibri"/>
                <a:sym typeface="Calibri"/>
              </a:defRPr>
            </a:lvl7pPr>
            <a:lvl8pPr marL="0" marR="0" lvl="7" indent="0" algn="l" rtl="1">
              <a:spcBef>
                <a:spcPts val="0"/>
              </a:spcBef>
              <a:buNone/>
              <a:defRPr sz="1200" b="0" i="0" u="none" strike="noStrike" cap="none">
                <a:solidFill>
                  <a:srgbClr val="888888"/>
                </a:solidFill>
                <a:latin typeface="Calibri"/>
                <a:ea typeface="Calibri"/>
                <a:cs typeface="Calibri"/>
                <a:sym typeface="Calibri"/>
              </a:defRPr>
            </a:lvl8pPr>
            <a:lvl9pPr marL="0" marR="0" lvl="8" indent="0" algn="l" rtl="1">
              <a:spcBef>
                <a:spcPts val="0"/>
              </a:spcBef>
              <a:buNone/>
              <a:defRPr sz="1200" b="0" i="0" u="none" strike="noStrike" cap="none">
                <a:solidFill>
                  <a:srgbClr val="888888"/>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91425" rIns="91425" bIns="91425" anchor="ctr" anchorCtr="0">
            <a:noAutofit/>
          </a:bodyPr>
          <a:lstStyle>
            <a:lvl1pPr marR="0" lvl="0" algn="ctr" rtl="1">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91425" rIns="91425" bIns="91425" anchor="t" anchorCtr="0">
            <a:noAutofit/>
          </a:bodyPr>
          <a:lstStyle>
            <a:lvl1pPr marL="457200" marR="0" lvl="0" indent="-431800" algn="r" rtl="1">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r" rtl="1">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r" rtl="1">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r" rtl="1">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6553200" y="6356350"/>
            <a:ext cx="2133600" cy="365125"/>
          </a:xfrm>
          <a:prstGeom prst="rect">
            <a:avLst/>
          </a:prstGeom>
          <a:noFill/>
          <a:ln>
            <a:noFill/>
          </a:ln>
        </p:spPr>
        <p:txBody>
          <a:bodyPr spcFirstLastPara="1" wrap="square" lIns="91425" tIns="91425" rIns="91425" bIns="91425" anchor="ctr" anchorCtr="0">
            <a:noAutofit/>
          </a:bodyPr>
          <a:lstStyle>
            <a:lvl1pPr marR="0" lvl="0" algn="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91425" rIns="91425" bIns="91425" anchor="ctr" anchorCtr="0">
            <a:noAutofit/>
          </a:bodyPr>
          <a:lstStyle>
            <a:lvl1pPr marR="0" lvl="0" algn="ctr" rtl="1">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r" rtl="1">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l" rtl="1">
              <a:spcBef>
                <a:spcPts val="0"/>
              </a:spcBef>
              <a:buNone/>
              <a:defRPr sz="1200" b="0" i="0" u="none" strike="noStrike" cap="none">
                <a:solidFill>
                  <a:srgbClr val="888888"/>
                </a:solidFill>
                <a:latin typeface="Calibri"/>
                <a:ea typeface="Calibri"/>
                <a:cs typeface="Calibri"/>
                <a:sym typeface="Calibri"/>
              </a:defRPr>
            </a:lvl1pPr>
            <a:lvl2pPr marL="0" marR="0" lvl="1" indent="0" algn="l" rtl="1">
              <a:spcBef>
                <a:spcPts val="0"/>
              </a:spcBef>
              <a:buNone/>
              <a:defRPr sz="1200" b="0" i="0" u="none" strike="noStrike" cap="none">
                <a:solidFill>
                  <a:srgbClr val="888888"/>
                </a:solidFill>
                <a:latin typeface="Calibri"/>
                <a:ea typeface="Calibri"/>
                <a:cs typeface="Calibri"/>
                <a:sym typeface="Calibri"/>
              </a:defRPr>
            </a:lvl2pPr>
            <a:lvl3pPr marL="0" marR="0" lvl="2" indent="0" algn="l" rtl="1">
              <a:spcBef>
                <a:spcPts val="0"/>
              </a:spcBef>
              <a:buNone/>
              <a:defRPr sz="1200" b="0" i="0" u="none" strike="noStrike" cap="none">
                <a:solidFill>
                  <a:srgbClr val="888888"/>
                </a:solidFill>
                <a:latin typeface="Calibri"/>
                <a:ea typeface="Calibri"/>
                <a:cs typeface="Calibri"/>
                <a:sym typeface="Calibri"/>
              </a:defRPr>
            </a:lvl3pPr>
            <a:lvl4pPr marL="0" marR="0" lvl="3" indent="0" algn="l" rtl="1">
              <a:spcBef>
                <a:spcPts val="0"/>
              </a:spcBef>
              <a:buNone/>
              <a:defRPr sz="1200" b="0" i="0" u="none" strike="noStrike" cap="none">
                <a:solidFill>
                  <a:srgbClr val="888888"/>
                </a:solidFill>
                <a:latin typeface="Calibri"/>
                <a:ea typeface="Calibri"/>
                <a:cs typeface="Calibri"/>
                <a:sym typeface="Calibri"/>
              </a:defRPr>
            </a:lvl4pPr>
            <a:lvl5pPr marL="0" marR="0" lvl="4" indent="0" algn="l" rtl="1">
              <a:spcBef>
                <a:spcPts val="0"/>
              </a:spcBef>
              <a:buNone/>
              <a:defRPr sz="1200" b="0" i="0" u="none" strike="noStrike" cap="none">
                <a:solidFill>
                  <a:srgbClr val="888888"/>
                </a:solidFill>
                <a:latin typeface="Calibri"/>
                <a:ea typeface="Calibri"/>
                <a:cs typeface="Calibri"/>
                <a:sym typeface="Calibri"/>
              </a:defRPr>
            </a:lvl5pPr>
            <a:lvl6pPr marL="0" marR="0" lvl="5" indent="0" algn="l" rtl="1">
              <a:spcBef>
                <a:spcPts val="0"/>
              </a:spcBef>
              <a:buNone/>
              <a:defRPr sz="1200" b="0" i="0" u="none" strike="noStrike" cap="none">
                <a:solidFill>
                  <a:srgbClr val="888888"/>
                </a:solidFill>
                <a:latin typeface="Calibri"/>
                <a:ea typeface="Calibri"/>
                <a:cs typeface="Calibri"/>
                <a:sym typeface="Calibri"/>
              </a:defRPr>
            </a:lvl6pPr>
            <a:lvl7pPr marL="0" marR="0" lvl="6" indent="0" algn="l" rtl="1">
              <a:spcBef>
                <a:spcPts val="0"/>
              </a:spcBef>
              <a:buNone/>
              <a:defRPr sz="1200" b="0" i="0" u="none" strike="noStrike" cap="none">
                <a:solidFill>
                  <a:srgbClr val="888888"/>
                </a:solidFill>
                <a:latin typeface="Calibri"/>
                <a:ea typeface="Calibri"/>
                <a:cs typeface="Calibri"/>
                <a:sym typeface="Calibri"/>
              </a:defRPr>
            </a:lvl7pPr>
            <a:lvl8pPr marL="0" marR="0" lvl="7" indent="0" algn="l" rtl="1">
              <a:spcBef>
                <a:spcPts val="0"/>
              </a:spcBef>
              <a:buNone/>
              <a:defRPr sz="1200" b="0" i="0" u="none" strike="noStrike" cap="none">
                <a:solidFill>
                  <a:srgbClr val="888888"/>
                </a:solidFill>
                <a:latin typeface="Calibri"/>
                <a:ea typeface="Calibri"/>
                <a:cs typeface="Calibri"/>
                <a:sym typeface="Calibri"/>
              </a:defRPr>
            </a:lvl8pPr>
            <a:lvl9pPr marL="0" marR="0" lvl="8" indent="0" algn="l" rtl="1">
              <a:spcBef>
                <a:spcPts val="0"/>
              </a:spcBef>
              <a:buNone/>
              <a:defRPr sz="1200" b="0" i="0" u="none" strike="noStrike" cap="none">
                <a:solidFill>
                  <a:srgbClr val="888888"/>
                </a:solidFill>
                <a:latin typeface="Calibri"/>
                <a:ea typeface="Calibri"/>
                <a:cs typeface="Calibri"/>
                <a:sym typeface="Calibri"/>
              </a:defRPr>
            </a:lvl9pPr>
          </a:lstStyle>
          <a:p>
            <a:pPr marL="0" lvl="0" indent="0" algn="l" rtl="1">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www.wordseye.com/help/create/layout"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www.wordseye.com/help/create/colo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hyperlink" Target="https://arxiv.org/abs/1810.04805" TargetMode="External"/><Relationship Id="rId3" Type="http://schemas.openxmlformats.org/officeDocument/2006/relationships/hyperlink" Target="https://www.sciencedirect.com/science/article/abs/pii/0010028572900229" TargetMode="External"/><Relationship Id="rId7" Type="http://schemas.openxmlformats.org/officeDocument/2006/relationships/hyperlink" Target="https://arxiv.org/abs/1901.11504" TargetMode="External"/><Relationship Id="rId12" Type="http://schemas.openxmlformats.org/officeDocument/2006/relationships/hyperlink" Target="https://paperswithcode.com/task/text-to-image-generation"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hyperlink" Target="https://www.cs.ubc.ca/~amuham01/LING530/papers/radford2018improving.pdf" TargetMode="External"/><Relationship Id="rId11" Type="http://schemas.openxmlformats.org/officeDocument/2006/relationships/hyperlink" Target="https://ieeexplore.ieee.org/abstract/document/7953246" TargetMode="External"/><Relationship Id="rId5" Type="http://schemas.openxmlformats.org/officeDocument/2006/relationships/hyperlink" Target="https://arxiv.org/abs/1804.07461" TargetMode="External"/><Relationship Id="rId10" Type="http://schemas.openxmlformats.org/officeDocument/2006/relationships/hyperlink" Target="https://www.aclweb.org/anthology/W17-5522/?source=post_page---------------------------" TargetMode="External"/><Relationship Id="rId4" Type="http://schemas.openxmlformats.org/officeDocument/2006/relationships/hyperlink" Target="https://books.google.com.eg/books?hl=en&amp;lr=&amp;id=_ip9T4LONvkC&amp;oi=fnd&amp;pg=PP2&amp;dq=natural+language+understanding&amp;ots=66zp4Dsvff&amp;sig=hNVbdjc1jPgn0SyvMWuArg17AUo&amp;redir_esc=y#v=onepage&amp;q=natural%20language%20understanding&amp;f=false" TargetMode="External"/><Relationship Id="rId9" Type="http://schemas.openxmlformats.org/officeDocument/2006/relationships/hyperlink" Target="https://www.aclweb.org/anthology/L16-1376.pdf"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3"/>
          <p:cNvSpPr txBox="1">
            <a:spLocks noGrp="1"/>
          </p:cNvSpPr>
          <p:nvPr>
            <p:ph type="ctrTitle"/>
          </p:nvPr>
        </p:nvSpPr>
        <p:spPr>
          <a:xfrm>
            <a:off x="125" y="387250"/>
            <a:ext cx="9091500" cy="2154300"/>
          </a:xfrm>
          <a:prstGeom prst="rect">
            <a:avLst/>
          </a:prstGeom>
          <a:noFill/>
          <a:ln>
            <a:noFill/>
          </a:ln>
        </p:spPr>
        <p:txBody>
          <a:bodyPr spcFirstLastPara="1" wrap="square" lIns="91425" tIns="45700" rIns="91425" bIns="45700" anchor="ctr" anchorCtr="0">
            <a:noAutofit/>
          </a:bodyPr>
          <a:lstStyle/>
          <a:p>
            <a:pPr marL="0" marR="0" lvl="0" indent="0" algn="ctr" rtl="1">
              <a:spcBef>
                <a:spcPts val="0"/>
              </a:spcBef>
              <a:spcAft>
                <a:spcPts val="0"/>
              </a:spcAft>
              <a:buClr>
                <a:srgbClr val="00B0F0"/>
              </a:buClr>
              <a:buSzPts val="9600"/>
              <a:buFont typeface="Kaushan Script"/>
              <a:buNone/>
            </a:pPr>
            <a:r>
              <a:rPr lang="en-US" sz="9000">
                <a:solidFill>
                  <a:srgbClr val="00B0F0"/>
                </a:solidFill>
                <a:latin typeface="Kaushan Script"/>
                <a:ea typeface="Kaushan Script"/>
                <a:cs typeface="Kaushan Script"/>
                <a:sym typeface="Kaushan Script"/>
              </a:rPr>
              <a:t>SCRIPT</a:t>
            </a:r>
            <a:r>
              <a:rPr lang="en-US" sz="11200">
                <a:solidFill>
                  <a:srgbClr val="FF0000"/>
                </a:solidFill>
                <a:latin typeface="Kaushan Script"/>
                <a:ea typeface="Kaushan Script"/>
                <a:cs typeface="Kaushan Script"/>
                <a:sym typeface="Kaushan Script"/>
              </a:rPr>
              <a:t>O</a:t>
            </a:r>
            <a:r>
              <a:rPr lang="en-US" sz="9000">
                <a:solidFill>
                  <a:srgbClr val="00B0F0"/>
                </a:solidFill>
                <a:latin typeface="Kaushan Script"/>
                <a:ea typeface="Kaushan Script"/>
                <a:cs typeface="Kaushan Script"/>
                <a:sym typeface="Kaushan Script"/>
              </a:rPr>
              <a:t>MOVIE</a:t>
            </a:r>
            <a:endParaRPr sz="9000" i="0" u="none" strike="noStrike" cap="none">
              <a:solidFill>
                <a:srgbClr val="00B0F0"/>
              </a:solidFill>
              <a:latin typeface="Kaushan Script"/>
              <a:ea typeface="Kaushan Script"/>
              <a:cs typeface="Kaushan Script"/>
              <a:sym typeface="Kaushan Script"/>
            </a:endParaRPr>
          </a:p>
        </p:txBody>
      </p:sp>
      <p:sp>
        <p:nvSpPr>
          <p:cNvPr id="85" name="Google Shape;85;p13"/>
          <p:cNvSpPr txBox="1">
            <a:spLocks noGrp="1"/>
          </p:cNvSpPr>
          <p:nvPr>
            <p:ph type="subTitle" idx="1"/>
          </p:nvPr>
        </p:nvSpPr>
        <p:spPr>
          <a:xfrm>
            <a:off x="125" y="2473225"/>
            <a:ext cx="9144000" cy="1886100"/>
          </a:xfrm>
          <a:prstGeom prst="rect">
            <a:avLst/>
          </a:prstGeom>
          <a:noFill/>
          <a:ln>
            <a:noFill/>
          </a:ln>
        </p:spPr>
        <p:txBody>
          <a:bodyPr spcFirstLastPara="1" wrap="square" lIns="91425" tIns="45700" rIns="91425" bIns="45700" anchor="t" anchorCtr="0">
            <a:noAutofit/>
          </a:bodyPr>
          <a:lstStyle/>
          <a:p>
            <a:pPr marL="0" lvl="0" indent="0" algn="ctr" rtl="1">
              <a:lnSpc>
                <a:spcPct val="115000"/>
              </a:lnSpc>
              <a:spcBef>
                <a:spcPts val="1200"/>
              </a:spcBef>
              <a:spcAft>
                <a:spcPts val="0"/>
              </a:spcAft>
              <a:buClr>
                <a:schemeClr val="dk1"/>
              </a:buClr>
              <a:buSzPts val="1100"/>
              <a:buFont typeface="Arial"/>
              <a:buNone/>
            </a:pPr>
            <a:r>
              <a:rPr lang="en-US" sz="1500" i="1">
                <a:solidFill>
                  <a:srgbClr val="3C78D8"/>
                </a:solidFill>
                <a:latin typeface="Times New Roman"/>
                <a:ea typeface="Times New Roman"/>
                <a:cs typeface="Times New Roman"/>
                <a:sym typeface="Times New Roman"/>
              </a:rPr>
              <a:t>Pre-master project</a:t>
            </a:r>
            <a:r>
              <a:rPr lang="en-US" sz="1500" b="1">
                <a:solidFill>
                  <a:srgbClr val="3C78D8"/>
                </a:solidFill>
                <a:latin typeface="Times New Roman"/>
                <a:ea typeface="Times New Roman"/>
                <a:cs typeface="Times New Roman"/>
                <a:sym typeface="Times New Roman"/>
              </a:rPr>
              <a:t> </a:t>
            </a:r>
            <a:endParaRPr sz="1500" b="1">
              <a:solidFill>
                <a:srgbClr val="3C78D8"/>
              </a:solidFill>
              <a:latin typeface="Times New Roman"/>
              <a:ea typeface="Times New Roman"/>
              <a:cs typeface="Times New Roman"/>
              <a:sym typeface="Times New Roman"/>
            </a:endParaRPr>
          </a:p>
          <a:p>
            <a:pPr marL="0" lvl="0" indent="0" algn="ctr" rtl="0">
              <a:lnSpc>
                <a:spcPct val="115000"/>
              </a:lnSpc>
              <a:spcBef>
                <a:spcPts val="1200"/>
              </a:spcBef>
              <a:spcAft>
                <a:spcPts val="0"/>
              </a:spcAft>
              <a:buClr>
                <a:schemeClr val="dk1"/>
              </a:buClr>
              <a:buSzPts val="1100"/>
              <a:buFont typeface="Arial"/>
              <a:buNone/>
            </a:pPr>
            <a:r>
              <a:rPr lang="en-US" sz="1400" b="1">
                <a:solidFill>
                  <a:srgbClr val="365F91"/>
                </a:solidFill>
                <a:latin typeface="Times New Roman"/>
                <a:ea typeface="Times New Roman"/>
                <a:cs typeface="Times New Roman"/>
                <a:sym typeface="Times New Roman"/>
              </a:rPr>
              <a:t>Department of Computer Science,</a:t>
            </a:r>
            <a:endParaRPr sz="1400" b="1">
              <a:solidFill>
                <a:srgbClr val="365F91"/>
              </a:solidFill>
              <a:latin typeface="Times New Roman"/>
              <a:ea typeface="Times New Roman"/>
              <a:cs typeface="Times New Roman"/>
              <a:sym typeface="Times New Roman"/>
            </a:endParaRPr>
          </a:p>
          <a:p>
            <a:pPr marL="0" lvl="0" indent="0" algn="ctr" rtl="0">
              <a:lnSpc>
                <a:spcPct val="115000"/>
              </a:lnSpc>
              <a:spcBef>
                <a:spcPts val="1200"/>
              </a:spcBef>
              <a:spcAft>
                <a:spcPts val="0"/>
              </a:spcAft>
              <a:buClr>
                <a:schemeClr val="dk1"/>
              </a:buClr>
              <a:buSzPts val="1100"/>
              <a:buFont typeface="Arial"/>
              <a:buNone/>
            </a:pPr>
            <a:r>
              <a:rPr lang="en-US" sz="1400" b="1">
                <a:solidFill>
                  <a:srgbClr val="365F91"/>
                </a:solidFill>
                <a:latin typeface="Times New Roman"/>
                <a:ea typeface="Times New Roman"/>
                <a:cs typeface="Times New Roman"/>
                <a:sym typeface="Times New Roman"/>
              </a:rPr>
              <a:t>Faculty of Computers and Information</a:t>
            </a:r>
            <a:endParaRPr sz="1400" b="1">
              <a:solidFill>
                <a:srgbClr val="365F91"/>
              </a:solidFill>
              <a:latin typeface="Times New Roman"/>
              <a:ea typeface="Times New Roman"/>
              <a:cs typeface="Times New Roman"/>
              <a:sym typeface="Times New Roman"/>
            </a:endParaRPr>
          </a:p>
          <a:p>
            <a:pPr marL="0" lvl="0" indent="0" algn="ctr" rtl="0">
              <a:lnSpc>
                <a:spcPct val="115000"/>
              </a:lnSpc>
              <a:spcBef>
                <a:spcPts val="1200"/>
              </a:spcBef>
              <a:spcAft>
                <a:spcPts val="0"/>
              </a:spcAft>
              <a:buClr>
                <a:schemeClr val="dk1"/>
              </a:buClr>
              <a:buSzPts val="1100"/>
              <a:buFont typeface="Arial"/>
              <a:buNone/>
            </a:pPr>
            <a:r>
              <a:rPr lang="en-US" sz="1400" b="1">
                <a:solidFill>
                  <a:srgbClr val="365F91"/>
                </a:solidFill>
                <a:latin typeface="Times New Roman"/>
                <a:ea typeface="Times New Roman"/>
                <a:cs typeface="Times New Roman"/>
                <a:sym typeface="Times New Roman"/>
              </a:rPr>
              <a:t>Mansoura University</a:t>
            </a:r>
            <a:endParaRPr sz="1400" b="1">
              <a:solidFill>
                <a:srgbClr val="365F91"/>
              </a:solidFill>
              <a:latin typeface="Times New Roman"/>
              <a:ea typeface="Times New Roman"/>
              <a:cs typeface="Times New Roman"/>
              <a:sym typeface="Times New Roman"/>
            </a:endParaRPr>
          </a:p>
          <a:p>
            <a:pPr marL="0" marR="0" lvl="0" indent="0" algn="ctr" rtl="1">
              <a:spcBef>
                <a:spcPts val="1200"/>
              </a:spcBef>
              <a:spcAft>
                <a:spcPts val="0"/>
              </a:spcAft>
              <a:buClr>
                <a:srgbClr val="888888"/>
              </a:buClr>
              <a:buSzPts val="3200"/>
              <a:buFont typeface="Arial"/>
              <a:buNone/>
            </a:pPr>
            <a:endParaRPr sz="4000">
              <a:solidFill>
                <a:srgbClr val="0B5394"/>
              </a:solidFill>
              <a:latin typeface="Arial"/>
              <a:ea typeface="Arial"/>
              <a:cs typeface="Arial"/>
              <a:sym typeface="Arial"/>
            </a:endParaRPr>
          </a:p>
        </p:txBody>
      </p:sp>
      <p:sp>
        <p:nvSpPr>
          <p:cNvPr id="86" name="Google Shape;86;p13"/>
          <p:cNvSpPr/>
          <p:nvPr/>
        </p:nvSpPr>
        <p:spPr>
          <a:xfrm>
            <a:off x="125" y="4346675"/>
            <a:ext cx="9144000" cy="2154300"/>
          </a:xfrm>
          <a:prstGeom prst="rect">
            <a:avLst/>
          </a:prstGeom>
          <a:noFill/>
          <a:ln>
            <a:noFill/>
          </a:ln>
        </p:spPr>
        <p:txBody>
          <a:bodyPr spcFirstLastPara="1" wrap="square" lIns="91425" tIns="45700" rIns="91425" bIns="45700" anchor="t" anchorCtr="0">
            <a:noAutofit/>
          </a:bodyPr>
          <a:lstStyle/>
          <a:p>
            <a:pPr marL="0" marR="0" lvl="0" indent="0" algn="ctr" rtl="1">
              <a:lnSpc>
                <a:spcPct val="100000"/>
              </a:lnSpc>
              <a:spcBef>
                <a:spcPts val="0"/>
              </a:spcBef>
              <a:spcAft>
                <a:spcPts val="0"/>
              </a:spcAft>
              <a:buNone/>
            </a:pPr>
            <a:r>
              <a:rPr lang="en-US" sz="2000">
                <a:solidFill>
                  <a:srgbClr val="6D9EEB"/>
                </a:solidFill>
                <a:latin typeface="Century Gothic"/>
                <a:ea typeface="Century Gothic"/>
                <a:cs typeface="Century Gothic"/>
                <a:sym typeface="Century Gothic"/>
              </a:rPr>
              <a:t>supervisor </a:t>
            </a:r>
            <a:br>
              <a:rPr lang="en-US" sz="2000">
                <a:solidFill>
                  <a:srgbClr val="1C4587"/>
                </a:solidFill>
                <a:latin typeface="Century Gothic"/>
                <a:ea typeface="Century Gothic"/>
                <a:cs typeface="Century Gothic"/>
                <a:sym typeface="Century Gothic"/>
              </a:rPr>
            </a:br>
            <a:r>
              <a:rPr lang="en-US" sz="2400" b="1">
                <a:solidFill>
                  <a:srgbClr val="365F91"/>
                </a:solidFill>
                <a:latin typeface="Times New Roman"/>
                <a:ea typeface="Times New Roman"/>
                <a:cs typeface="Times New Roman"/>
                <a:sym typeface="Times New Roman"/>
              </a:rPr>
              <a:t>Prof. Magdy Zakaria</a:t>
            </a:r>
            <a:r>
              <a:rPr lang="en-US" sz="2800">
                <a:solidFill>
                  <a:srgbClr val="1C4587"/>
                </a:solidFill>
                <a:latin typeface="Century Gothic"/>
                <a:ea typeface="Century Gothic"/>
                <a:cs typeface="Century Gothic"/>
                <a:sym typeface="Century Gothic"/>
              </a:rPr>
              <a:t> </a:t>
            </a:r>
            <a:br>
              <a:rPr lang="en-US" sz="2800">
                <a:solidFill>
                  <a:srgbClr val="1C4587"/>
                </a:solidFill>
                <a:latin typeface="Century Gothic"/>
                <a:ea typeface="Century Gothic"/>
                <a:cs typeface="Century Gothic"/>
                <a:sym typeface="Century Gothic"/>
              </a:rPr>
            </a:br>
            <a:r>
              <a:rPr lang="en-US" sz="2400" b="1">
                <a:solidFill>
                  <a:srgbClr val="365F91"/>
                </a:solidFill>
                <a:latin typeface="Times New Roman"/>
                <a:ea typeface="Times New Roman"/>
                <a:cs typeface="Times New Roman"/>
                <a:sym typeface="Times New Roman"/>
              </a:rPr>
              <a:t>Dr. Reem Eldeeb</a:t>
            </a:r>
            <a:r>
              <a:rPr lang="en-US" sz="2000">
                <a:solidFill>
                  <a:srgbClr val="1C4587"/>
                </a:solidFill>
                <a:latin typeface="Century Gothic"/>
                <a:ea typeface="Century Gothic"/>
                <a:cs typeface="Century Gothic"/>
                <a:sym typeface="Century Gothic"/>
              </a:rPr>
              <a:t> </a:t>
            </a:r>
            <a:endParaRPr sz="2000">
              <a:solidFill>
                <a:srgbClr val="1C4587"/>
              </a:solidFill>
              <a:latin typeface="Century Gothic"/>
              <a:ea typeface="Century Gothic"/>
              <a:cs typeface="Century Gothic"/>
              <a:sym typeface="Century Gothic"/>
            </a:endParaRPr>
          </a:p>
          <a:p>
            <a:pPr marL="0" marR="0" lvl="0" indent="0" algn="ctr" rtl="1">
              <a:lnSpc>
                <a:spcPct val="100000"/>
              </a:lnSpc>
              <a:spcBef>
                <a:spcPts val="1000"/>
              </a:spcBef>
              <a:spcAft>
                <a:spcPts val="0"/>
              </a:spcAft>
              <a:buNone/>
            </a:pPr>
            <a:r>
              <a:rPr lang="en-US" sz="2000">
                <a:solidFill>
                  <a:srgbClr val="3C78D8"/>
                </a:solidFill>
                <a:latin typeface="Century Gothic"/>
                <a:ea typeface="Century Gothic"/>
                <a:cs typeface="Century Gothic"/>
                <a:sym typeface="Century Gothic"/>
              </a:rPr>
              <a:t>prepared by</a:t>
            </a:r>
            <a:r>
              <a:rPr lang="en-US" sz="2000">
                <a:solidFill>
                  <a:srgbClr val="1C4587"/>
                </a:solidFill>
                <a:latin typeface="Century Gothic"/>
                <a:ea typeface="Century Gothic"/>
                <a:cs typeface="Century Gothic"/>
                <a:sym typeface="Century Gothic"/>
              </a:rPr>
              <a:t>  </a:t>
            </a:r>
            <a:br>
              <a:rPr lang="en-US" sz="2000">
                <a:solidFill>
                  <a:srgbClr val="1C4587"/>
                </a:solidFill>
                <a:latin typeface="Century Gothic"/>
                <a:ea typeface="Century Gothic"/>
                <a:cs typeface="Century Gothic"/>
                <a:sym typeface="Century Gothic"/>
              </a:rPr>
            </a:br>
            <a:r>
              <a:rPr lang="en-US" sz="2100" b="1">
                <a:solidFill>
                  <a:srgbClr val="365F91"/>
                </a:solidFill>
                <a:latin typeface="Times New Roman"/>
                <a:ea typeface="Times New Roman"/>
                <a:cs typeface="Times New Roman"/>
                <a:sym typeface="Times New Roman"/>
              </a:rPr>
              <a:t>Mohamed Hossam Elashry</a:t>
            </a:r>
            <a:endParaRPr sz="2100" b="1">
              <a:solidFill>
                <a:srgbClr val="365F91"/>
              </a:solidFill>
              <a:latin typeface="Times New Roman"/>
              <a:ea typeface="Times New Roman"/>
              <a:cs typeface="Times New Roman"/>
              <a:sym typeface="Times New Roman"/>
            </a:endParaRPr>
          </a:p>
          <a:p>
            <a:pPr marL="0" marR="0" lvl="0" indent="0" algn="ctr" rtl="1">
              <a:lnSpc>
                <a:spcPct val="100000"/>
              </a:lnSpc>
              <a:spcBef>
                <a:spcPts val="1000"/>
              </a:spcBef>
              <a:spcAft>
                <a:spcPts val="1000"/>
              </a:spcAft>
              <a:buNone/>
            </a:pPr>
            <a:r>
              <a:rPr lang="en-US" sz="2000">
                <a:solidFill>
                  <a:srgbClr val="1C4587"/>
                </a:solidFill>
                <a:latin typeface="Century Gothic"/>
                <a:ea typeface="Century Gothic"/>
                <a:cs typeface="Century Gothic"/>
                <a:sym typeface="Century Gothic"/>
              </a:rPr>
              <a:t> </a:t>
            </a:r>
            <a:endParaRPr sz="2000">
              <a:solidFill>
                <a:srgbClr val="1C4587"/>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5">
                                            <p:txEl>
                                              <p:pRg st="0" end="0"/>
                                            </p:txEl>
                                          </p:spTgt>
                                        </p:tgtEl>
                                        <p:attrNameLst>
                                          <p:attrName>style.visibility</p:attrName>
                                        </p:attrNameLst>
                                      </p:cBhvr>
                                      <p:to>
                                        <p:strVal val="visible"/>
                                      </p:to>
                                    </p:set>
                                    <p:animEffect transition="in" filter="fade">
                                      <p:cBhvr>
                                        <p:cTn id="7" dur="500"/>
                                        <p:tgtEl>
                                          <p:spTgt spid="8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5">
                                            <p:txEl>
                                              <p:pRg st="1" end="1"/>
                                            </p:txEl>
                                          </p:spTgt>
                                        </p:tgtEl>
                                        <p:attrNameLst>
                                          <p:attrName>style.visibility</p:attrName>
                                        </p:attrNameLst>
                                      </p:cBhvr>
                                      <p:to>
                                        <p:strVal val="visible"/>
                                      </p:to>
                                    </p:set>
                                    <p:animEffect transition="in" filter="fade">
                                      <p:cBhvr>
                                        <p:cTn id="10" dur="500"/>
                                        <p:tgtEl>
                                          <p:spTgt spid="8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5">
                                            <p:txEl>
                                              <p:pRg st="2" end="2"/>
                                            </p:txEl>
                                          </p:spTgt>
                                        </p:tgtEl>
                                        <p:attrNameLst>
                                          <p:attrName>style.visibility</p:attrName>
                                        </p:attrNameLst>
                                      </p:cBhvr>
                                      <p:to>
                                        <p:strVal val="visible"/>
                                      </p:to>
                                    </p:set>
                                    <p:animEffect transition="in" filter="fade">
                                      <p:cBhvr>
                                        <p:cTn id="13" dur="500"/>
                                        <p:tgtEl>
                                          <p:spTgt spid="8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5">
                                            <p:txEl>
                                              <p:pRg st="3" end="3"/>
                                            </p:txEl>
                                          </p:spTgt>
                                        </p:tgtEl>
                                        <p:attrNameLst>
                                          <p:attrName>style.visibility</p:attrName>
                                        </p:attrNameLst>
                                      </p:cBhvr>
                                      <p:to>
                                        <p:strVal val="visible"/>
                                      </p:to>
                                    </p:set>
                                    <p:animEffect transition="in" filter="fade">
                                      <p:cBhvr>
                                        <p:cTn id="16" dur="500"/>
                                        <p:tgtEl>
                                          <p:spTgt spid="8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5">
                                            <p:txEl>
                                              <p:pRg st="4" end="4"/>
                                            </p:txEl>
                                          </p:spTgt>
                                        </p:tgtEl>
                                        <p:attrNameLst>
                                          <p:attrName>style.visibility</p:attrName>
                                        </p:attrNameLst>
                                      </p:cBhvr>
                                      <p:to>
                                        <p:strVal val="visible"/>
                                      </p:to>
                                    </p:set>
                                    <p:animEffect transition="in" filter="fade">
                                      <p:cBhvr>
                                        <p:cTn id="19" dur="500"/>
                                        <p:tgtEl>
                                          <p:spTgt spid="85">
                                            <p:txEl>
                                              <p:pRg st="4" end="4"/>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fade">
                                      <p:cBhvr>
                                        <p:cTn id="23"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a:p>
        </p:txBody>
      </p:sp>
      <p:sp>
        <p:nvSpPr>
          <p:cNvPr id="145" name="Google Shape;145;p22"/>
          <p:cNvSpPr txBox="1">
            <a:spLocks noGrp="1"/>
          </p:cNvSpPr>
          <p:nvPr>
            <p:ph type="body" idx="1"/>
          </p:nvPr>
        </p:nvSpPr>
        <p:spPr>
          <a:xfrm>
            <a:off x="457200" y="1600200"/>
            <a:ext cx="8229600" cy="1328400"/>
          </a:xfrm>
          <a:prstGeom prst="rect">
            <a:avLst/>
          </a:prstGeom>
        </p:spPr>
        <p:txBody>
          <a:bodyPr spcFirstLastPara="1" wrap="square" lIns="91425" tIns="91425" rIns="91425" bIns="91425" anchor="t" anchorCtr="0">
            <a:noAutofit/>
          </a:bodyPr>
          <a:lstStyle/>
          <a:p>
            <a:pPr marL="1282700" marR="1282700" lvl="0" indent="0" algn="ctr" rtl="0">
              <a:lnSpc>
                <a:spcPct val="207352"/>
              </a:lnSpc>
              <a:spcBef>
                <a:spcPts val="0"/>
              </a:spcBef>
              <a:spcAft>
                <a:spcPts val="0"/>
              </a:spcAft>
              <a:buClr>
                <a:schemeClr val="dk1"/>
              </a:buClr>
              <a:buSzPts val="1100"/>
              <a:buFont typeface="Arial"/>
              <a:buNone/>
            </a:pPr>
            <a:r>
              <a:rPr lang="en-US" sz="3900" b="1">
                <a:solidFill>
                  <a:srgbClr val="1C4587"/>
                </a:solidFill>
                <a:latin typeface="Arial"/>
                <a:ea typeface="Arial"/>
                <a:cs typeface="Arial"/>
                <a:sym typeface="Arial"/>
              </a:rPr>
              <a:t>Conclusion</a:t>
            </a:r>
            <a:endParaRPr sz="2800">
              <a:solidFill>
                <a:srgbClr val="323335"/>
              </a:solidFill>
              <a:latin typeface="Arial"/>
              <a:ea typeface="Arial"/>
              <a:cs typeface="Arial"/>
              <a:sym typeface="Arial"/>
            </a:endParaRPr>
          </a:p>
          <a:p>
            <a:pPr marL="495300" marR="2476500" lvl="0" indent="0" algn="l" rtl="0">
              <a:lnSpc>
                <a:spcPct val="110000"/>
              </a:lnSpc>
              <a:spcBef>
                <a:spcPts val="4500"/>
              </a:spcBef>
              <a:spcAft>
                <a:spcPts val="0"/>
              </a:spcAft>
              <a:buNone/>
            </a:pPr>
            <a:endParaRPr sz="1700">
              <a:solidFill>
                <a:srgbClr val="1E639C"/>
              </a:solidFill>
              <a:highlight>
                <a:srgbClr val="FFFFFF"/>
              </a:highlight>
              <a:latin typeface="Arial"/>
              <a:ea typeface="Arial"/>
              <a:cs typeface="Arial"/>
              <a:sym typeface="Arial"/>
            </a:endParaRPr>
          </a:p>
          <a:p>
            <a:pPr marL="1282700" marR="1282700" lvl="0" indent="0" algn="l" rtl="0">
              <a:lnSpc>
                <a:spcPct val="207352"/>
              </a:lnSpc>
              <a:spcBef>
                <a:spcPts val="3000"/>
              </a:spcBef>
              <a:spcAft>
                <a:spcPts val="0"/>
              </a:spcAft>
              <a:buNone/>
            </a:pPr>
            <a:endParaRPr sz="600">
              <a:solidFill>
                <a:srgbClr val="323335"/>
              </a:solidFill>
              <a:latin typeface="Arial"/>
              <a:ea typeface="Arial"/>
              <a:cs typeface="Arial"/>
              <a:sym typeface="Arial"/>
            </a:endParaRPr>
          </a:p>
          <a:p>
            <a:pPr marL="0" lvl="0" indent="0" algn="ctr" rtl="0">
              <a:spcBef>
                <a:spcPts val="1000"/>
              </a:spcBef>
              <a:spcAft>
                <a:spcPts val="0"/>
              </a:spcAft>
              <a:buNone/>
            </a:pPr>
            <a:endParaRPr sz="200">
              <a:solidFill>
                <a:srgbClr val="1F4D78"/>
              </a:solidFill>
              <a:highlight>
                <a:schemeClr val="lt1"/>
              </a:highlight>
              <a:latin typeface="Arial"/>
              <a:ea typeface="Arial"/>
              <a:cs typeface="Arial"/>
              <a:sym typeface="Arial"/>
            </a:endParaRPr>
          </a:p>
          <a:p>
            <a:pPr marL="0" lvl="0" indent="0" algn="l" rtl="0">
              <a:spcBef>
                <a:spcPts val="640"/>
              </a:spcBef>
              <a:spcAft>
                <a:spcPts val="0"/>
              </a:spcAft>
              <a:buNone/>
            </a:pPr>
            <a:endParaRPr sz="100" b="1">
              <a:solidFill>
                <a:srgbClr val="2E2E2E"/>
              </a:solidFill>
              <a:highlight>
                <a:srgbClr val="FFEE8D"/>
              </a:highlight>
              <a:latin typeface="Arial"/>
              <a:ea typeface="Arial"/>
              <a:cs typeface="Arial"/>
              <a:sym typeface="Arial"/>
            </a:endParaRPr>
          </a:p>
          <a:p>
            <a:pPr marL="0" lvl="0" indent="0" algn="l" rtl="0">
              <a:spcBef>
                <a:spcPts val="640"/>
              </a:spcBef>
              <a:spcAft>
                <a:spcPts val="0"/>
              </a:spcAft>
              <a:buNone/>
            </a:pPr>
            <a:endParaRPr sz="100">
              <a:solidFill>
                <a:srgbClr val="6D9EEB"/>
              </a:solidFill>
              <a:highlight>
                <a:srgbClr val="FFFFFF"/>
              </a:highlight>
              <a:latin typeface="Arial"/>
              <a:ea typeface="Arial"/>
              <a:cs typeface="Arial"/>
              <a:sym typeface="Arial"/>
            </a:endParaRPr>
          </a:p>
        </p:txBody>
      </p:sp>
      <p:sp>
        <p:nvSpPr>
          <p:cNvPr id="146" name="Google Shape;146;p22"/>
          <p:cNvSpPr txBox="1"/>
          <p:nvPr/>
        </p:nvSpPr>
        <p:spPr>
          <a:xfrm>
            <a:off x="1269450" y="2862650"/>
            <a:ext cx="7331700" cy="3727500"/>
          </a:xfrm>
          <a:prstGeom prst="rect">
            <a:avLst/>
          </a:prstGeom>
          <a:noFill/>
          <a:ln>
            <a:noFill/>
          </a:ln>
        </p:spPr>
        <p:txBody>
          <a:bodyPr spcFirstLastPara="1" wrap="square" lIns="91425" tIns="91425" rIns="91425" bIns="91425" anchor="t" anchorCtr="0">
            <a:noAutofit/>
          </a:bodyPr>
          <a:lstStyle/>
          <a:p>
            <a:pPr marL="0" marR="1282700" lvl="0" indent="0" algn="just" rtl="0">
              <a:lnSpc>
                <a:spcPct val="173076"/>
              </a:lnSpc>
              <a:spcBef>
                <a:spcPts val="0"/>
              </a:spcBef>
              <a:spcAft>
                <a:spcPts val="0"/>
              </a:spcAft>
              <a:buNone/>
            </a:pPr>
            <a:r>
              <a:rPr lang="en-US" sz="1900">
                <a:solidFill>
                  <a:srgbClr val="3C78D8"/>
                </a:solidFill>
                <a:highlight>
                  <a:srgbClr val="FFFFFF"/>
                </a:highlight>
                <a:latin typeface="Times New Roman"/>
                <a:ea typeface="Times New Roman"/>
                <a:cs typeface="Times New Roman"/>
                <a:sym typeface="Times New Roman"/>
              </a:rPr>
              <a:t>one can easily ascertain that animations can be well used to create great promotions and advertisements. If enough efforts and time are put into creating a worthy animated business promo video, it can definitely fare well among audience for sure. Most of the companies are also using graphics, animation, illustration to make their business site more attractive and eye-catching.</a:t>
            </a:r>
            <a:endParaRPr sz="2650">
              <a:solidFill>
                <a:srgbClr val="3C78D8"/>
              </a:solidFill>
              <a:latin typeface="Times New Roman"/>
              <a:ea typeface="Times New Roman"/>
              <a:cs typeface="Times New Roman"/>
              <a:sym typeface="Times New Roman"/>
            </a:endParaRPr>
          </a:p>
          <a:p>
            <a:pPr marL="0" lvl="0" indent="0" algn="just" rtl="0">
              <a:lnSpc>
                <a:spcPct val="115000"/>
              </a:lnSpc>
              <a:spcBef>
                <a:spcPts val="1400"/>
              </a:spcBef>
              <a:spcAft>
                <a:spcPts val="0"/>
              </a:spcAft>
              <a:buNone/>
            </a:pPr>
            <a:endParaRPr sz="1200">
              <a:solidFill>
                <a:srgbClr val="3C78D8"/>
              </a:solidFill>
            </a:endParaRPr>
          </a:p>
          <a:p>
            <a:pPr marL="0" lvl="0" indent="0" algn="just" rtl="0">
              <a:spcBef>
                <a:spcPts val="0"/>
              </a:spcBef>
              <a:spcAft>
                <a:spcPts val="0"/>
              </a:spcAft>
              <a:buNone/>
            </a:pPr>
            <a:endParaRPr sz="1500">
              <a:solidFill>
                <a:srgbClr val="3C78D8"/>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a:p>
        </p:txBody>
      </p:sp>
      <p:sp>
        <p:nvSpPr>
          <p:cNvPr id="152" name="Google Shape;152;p23"/>
          <p:cNvSpPr txBox="1">
            <a:spLocks noGrp="1"/>
          </p:cNvSpPr>
          <p:nvPr>
            <p:ph type="body" idx="1"/>
          </p:nvPr>
        </p:nvSpPr>
        <p:spPr>
          <a:xfrm>
            <a:off x="457200" y="1600200"/>
            <a:ext cx="8229600" cy="9804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sz="3500" b="1">
                <a:solidFill>
                  <a:srgbClr val="1C4587"/>
                </a:solidFill>
                <a:latin typeface="Times New Roman"/>
                <a:ea typeface="Times New Roman"/>
                <a:cs typeface="Times New Roman"/>
                <a:sym typeface="Times New Roman"/>
              </a:rPr>
              <a:t>Other </a:t>
            </a:r>
            <a:r>
              <a:rPr lang="en-US" sz="2100" b="1">
                <a:solidFill>
                  <a:srgbClr val="1C4587"/>
                </a:solidFill>
                <a:highlight>
                  <a:srgbClr val="FFFFFF"/>
                </a:highlight>
                <a:latin typeface="Times New Roman"/>
                <a:ea typeface="Times New Roman"/>
                <a:cs typeface="Times New Roman"/>
                <a:sym typeface="Times New Roman"/>
              </a:rPr>
              <a:t>most important areas where animation is extensively used.</a:t>
            </a:r>
            <a:endParaRPr sz="2100" b="1">
              <a:solidFill>
                <a:srgbClr val="1C4587"/>
              </a:solidFill>
              <a:highlight>
                <a:srgbClr val="FFFFFF"/>
              </a:highlight>
              <a:latin typeface="Times New Roman"/>
              <a:ea typeface="Times New Roman"/>
              <a:cs typeface="Times New Roman"/>
              <a:sym typeface="Times New Roman"/>
            </a:endParaRPr>
          </a:p>
        </p:txBody>
      </p:sp>
      <p:sp>
        <p:nvSpPr>
          <p:cNvPr id="153" name="Google Shape;153;p23"/>
          <p:cNvSpPr txBox="1"/>
          <p:nvPr/>
        </p:nvSpPr>
        <p:spPr>
          <a:xfrm>
            <a:off x="906150" y="2824850"/>
            <a:ext cx="7331700" cy="3727500"/>
          </a:xfrm>
          <a:prstGeom prst="rect">
            <a:avLst/>
          </a:prstGeom>
          <a:noFill/>
          <a:ln>
            <a:noFill/>
          </a:ln>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Clr>
                <a:srgbClr val="6D9EEB"/>
              </a:buClr>
              <a:buSzPts val="1900"/>
              <a:buAutoNum type="arabicPeriod"/>
            </a:pPr>
            <a:r>
              <a:rPr lang="en-US" sz="1900" b="1">
                <a:solidFill>
                  <a:srgbClr val="6D9EEB"/>
                </a:solidFill>
                <a:highlight>
                  <a:srgbClr val="FFFFFF"/>
                </a:highlight>
              </a:rPr>
              <a:t>Education</a:t>
            </a:r>
            <a:endParaRPr sz="1900" b="1" u="sng">
              <a:solidFill>
                <a:srgbClr val="6D9EEB"/>
              </a:solidFill>
              <a:highlight>
                <a:srgbClr val="FFFFFF"/>
              </a:highlight>
            </a:endParaRPr>
          </a:p>
          <a:p>
            <a:pPr marL="457200" lvl="0" indent="-349250" algn="l" rtl="0">
              <a:lnSpc>
                <a:spcPct val="100000"/>
              </a:lnSpc>
              <a:spcBef>
                <a:spcPts val="0"/>
              </a:spcBef>
              <a:spcAft>
                <a:spcPts val="0"/>
              </a:spcAft>
              <a:buClr>
                <a:srgbClr val="6D9EEB"/>
              </a:buClr>
              <a:buSzPts val="1900"/>
              <a:buAutoNum type="arabicPeriod"/>
            </a:pPr>
            <a:r>
              <a:rPr lang="en-US" sz="1900" b="1">
                <a:solidFill>
                  <a:srgbClr val="6D9EEB"/>
                </a:solidFill>
                <a:highlight>
                  <a:srgbClr val="FFFFFF"/>
                </a:highlight>
              </a:rPr>
              <a:t>In Scientific Visualization</a:t>
            </a:r>
            <a:endParaRPr sz="1900" b="1">
              <a:solidFill>
                <a:srgbClr val="6D9EEB"/>
              </a:solidFill>
              <a:highlight>
                <a:srgbClr val="FFFFFF"/>
              </a:highlight>
            </a:endParaRPr>
          </a:p>
          <a:p>
            <a:pPr marL="457200" lvl="0" indent="-349250" algn="l" rtl="0">
              <a:lnSpc>
                <a:spcPct val="100000"/>
              </a:lnSpc>
              <a:spcBef>
                <a:spcPts val="0"/>
              </a:spcBef>
              <a:spcAft>
                <a:spcPts val="0"/>
              </a:spcAft>
              <a:buClr>
                <a:srgbClr val="6D9EEB"/>
              </a:buClr>
              <a:buSzPts val="1900"/>
              <a:buAutoNum type="arabicPeriod"/>
            </a:pPr>
            <a:r>
              <a:rPr lang="en-US" sz="1900" b="1">
                <a:solidFill>
                  <a:srgbClr val="6D9EEB"/>
                </a:solidFill>
                <a:highlight>
                  <a:srgbClr val="FFFFFF"/>
                </a:highlight>
              </a:rPr>
              <a:t>Architecture and Engineering</a:t>
            </a:r>
            <a:endParaRPr sz="1900" b="1">
              <a:solidFill>
                <a:srgbClr val="6D9EEB"/>
              </a:solidFill>
              <a:highlight>
                <a:srgbClr val="FFFFFF"/>
              </a:highlight>
            </a:endParaRPr>
          </a:p>
          <a:p>
            <a:pPr marL="457200" lvl="0" indent="-349250" algn="l" rtl="0">
              <a:lnSpc>
                <a:spcPct val="100000"/>
              </a:lnSpc>
              <a:spcBef>
                <a:spcPts val="0"/>
              </a:spcBef>
              <a:spcAft>
                <a:spcPts val="0"/>
              </a:spcAft>
              <a:buClr>
                <a:srgbClr val="6D9EEB"/>
              </a:buClr>
              <a:buSzPts val="1900"/>
              <a:buAutoNum type="arabicPeriod"/>
            </a:pPr>
            <a:r>
              <a:rPr lang="en-US" sz="1900" b="1">
                <a:solidFill>
                  <a:srgbClr val="6D9EEB"/>
                </a:solidFill>
                <a:highlight>
                  <a:srgbClr val="FFFFFF"/>
                </a:highlight>
              </a:rPr>
              <a:t>Manufacturing</a:t>
            </a:r>
            <a:endParaRPr sz="1900" b="1">
              <a:solidFill>
                <a:srgbClr val="6D9EEB"/>
              </a:solidFill>
            </a:endParaRPr>
          </a:p>
          <a:p>
            <a:pPr marL="457200" lvl="0" indent="-349250" algn="l" rtl="0">
              <a:lnSpc>
                <a:spcPct val="100000"/>
              </a:lnSpc>
              <a:spcBef>
                <a:spcPts val="0"/>
              </a:spcBef>
              <a:spcAft>
                <a:spcPts val="0"/>
              </a:spcAft>
              <a:buClr>
                <a:srgbClr val="6D9EEB"/>
              </a:buClr>
              <a:buSzPts val="1900"/>
              <a:buAutoNum type="arabicPeriod"/>
            </a:pPr>
            <a:r>
              <a:rPr lang="en-US" sz="1900" b="1">
                <a:solidFill>
                  <a:srgbClr val="6D9EEB"/>
                </a:solidFill>
                <a:highlight>
                  <a:srgbClr val="FFFFFF"/>
                </a:highlight>
              </a:rPr>
              <a:t>Retail</a:t>
            </a:r>
            <a:endParaRPr sz="1900" b="1">
              <a:solidFill>
                <a:srgbClr val="6D9EEB"/>
              </a:solidFill>
              <a:highlight>
                <a:srgbClr val="FFFFFF"/>
              </a:highlight>
            </a:endParaRPr>
          </a:p>
          <a:p>
            <a:pPr marL="457200" lvl="0" indent="-349250" algn="l" rtl="0">
              <a:lnSpc>
                <a:spcPct val="100000"/>
              </a:lnSpc>
              <a:spcBef>
                <a:spcPts val="0"/>
              </a:spcBef>
              <a:spcAft>
                <a:spcPts val="0"/>
              </a:spcAft>
              <a:buClr>
                <a:srgbClr val="6D9EEB"/>
              </a:buClr>
              <a:buSzPts val="1900"/>
              <a:buAutoNum type="arabicPeriod"/>
            </a:pPr>
            <a:r>
              <a:rPr lang="en-US" sz="1900" b="1">
                <a:solidFill>
                  <a:srgbClr val="6D9EEB"/>
                </a:solidFill>
                <a:highlight>
                  <a:srgbClr val="FFFFFF"/>
                </a:highlight>
              </a:rPr>
              <a:t>Medical</a:t>
            </a:r>
            <a:endParaRPr sz="1900" b="1">
              <a:solidFill>
                <a:srgbClr val="6D9EEB"/>
              </a:solidFill>
              <a:highlight>
                <a:srgbClr val="FFFFFF"/>
              </a:highlight>
            </a:endParaRPr>
          </a:p>
          <a:p>
            <a:pPr marL="457200" lvl="0" indent="-349250" algn="l" rtl="0">
              <a:lnSpc>
                <a:spcPct val="100000"/>
              </a:lnSpc>
              <a:spcBef>
                <a:spcPts val="0"/>
              </a:spcBef>
              <a:spcAft>
                <a:spcPts val="0"/>
              </a:spcAft>
              <a:buClr>
                <a:srgbClr val="6D9EEB"/>
              </a:buClr>
              <a:buSzPts val="1900"/>
              <a:buAutoNum type="arabicPeriod"/>
            </a:pPr>
            <a:r>
              <a:rPr lang="en-US" sz="1900" b="1">
                <a:solidFill>
                  <a:srgbClr val="6D9EEB"/>
                </a:solidFill>
                <a:highlight>
                  <a:srgbClr val="FFFFFF"/>
                </a:highlight>
              </a:rPr>
              <a:t>Simulations</a:t>
            </a:r>
            <a:endParaRPr sz="1900" b="1">
              <a:solidFill>
                <a:srgbClr val="6D9EEB"/>
              </a:solidFill>
              <a:highlight>
                <a:srgbClr val="FFFFFF"/>
              </a:highlight>
            </a:endParaRPr>
          </a:p>
          <a:p>
            <a:pPr marL="457200" lvl="0" indent="-349250" algn="l" rtl="0">
              <a:lnSpc>
                <a:spcPct val="100000"/>
              </a:lnSpc>
              <a:spcBef>
                <a:spcPts val="0"/>
              </a:spcBef>
              <a:spcAft>
                <a:spcPts val="0"/>
              </a:spcAft>
              <a:buClr>
                <a:srgbClr val="6D9EEB"/>
              </a:buClr>
              <a:buSzPts val="1900"/>
              <a:buAutoNum type="arabicPeriod"/>
            </a:pPr>
            <a:r>
              <a:rPr lang="en-US" sz="1900" b="1">
                <a:solidFill>
                  <a:srgbClr val="6D9EEB"/>
                </a:solidFill>
                <a:highlight>
                  <a:srgbClr val="FFFFFF"/>
                </a:highlight>
              </a:rPr>
              <a:t>Gaming</a:t>
            </a:r>
            <a:endParaRPr sz="1900" b="1">
              <a:solidFill>
                <a:srgbClr val="6D9EEB"/>
              </a:solidFill>
              <a:highlight>
                <a:srgbClr val="FFFFFF"/>
              </a:highlight>
            </a:endParaRPr>
          </a:p>
          <a:p>
            <a:pPr marL="457200" lvl="0" indent="-349250" algn="l" rtl="0">
              <a:lnSpc>
                <a:spcPct val="100000"/>
              </a:lnSpc>
              <a:spcBef>
                <a:spcPts val="0"/>
              </a:spcBef>
              <a:spcAft>
                <a:spcPts val="0"/>
              </a:spcAft>
              <a:buClr>
                <a:srgbClr val="6D9EEB"/>
              </a:buClr>
              <a:buSzPts val="1900"/>
              <a:buAutoNum type="arabicPeriod"/>
            </a:pPr>
            <a:r>
              <a:rPr lang="en-US" sz="1900" b="1">
                <a:solidFill>
                  <a:srgbClr val="6D9EEB"/>
                </a:solidFill>
                <a:highlight>
                  <a:srgbClr val="FFFFFF"/>
                </a:highlight>
              </a:rPr>
              <a:t>Creative Arts</a:t>
            </a:r>
            <a:endParaRPr sz="1900" b="1">
              <a:solidFill>
                <a:srgbClr val="6D9EEB"/>
              </a:solidFill>
              <a:highlight>
                <a:srgbClr val="FFFFFF"/>
              </a:highlight>
            </a:endParaRPr>
          </a:p>
          <a:p>
            <a:pPr marL="457200" lvl="0" indent="-349250" algn="l" rtl="0">
              <a:lnSpc>
                <a:spcPct val="100000"/>
              </a:lnSpc>
              <a:spcBef>
                <a:spcPts val="0"/>
              </a:spcBef>
              <a:spcAft>
                <a:spcPts val="0"/>
              </a:spcAft>
              <a:buClr>
                <a:srgbClr val="6D9EEB"/>
              </a:buClr>
              <a:buSzPts val="1900"/>
              <a:buAutoNum type="arabicPeriod"/>
            </a:pPr>
            <a:r>
              <a:rPr lang="en-US" sz="1900" b="1">
                <a:solidFill>
                  <a:srgbClr val="6D9EEB"/>
                </a:solidFill>
                <a:highlight>
                  <a:srgbClr val="FFFFFF"/>
                </a:highlight>
              </a:rPr>
              <a:t>Marketing</a:t>
            </a:r>
            <a:endParaRPr sz="1900" b="1" u="sng">
              <a:solidFill>
                <a:srgbClr val="6D9EEB"/>
              </a:solidFill>
              <a:highlight>
                <a:srgbClr val="FFFFFF"/>
              </a:highlight>
            </a:endParaRPr>
          </a:p>
          <a:p>
            <a:pPr marL="457200" lvl="0" indent="-349250" algn="l" rtl="0">
              <a:lnSpc>
                <a:spcPct val="100000"/>
              </a:lnSpc>
              <a:spcBef>
                <a:spcPts val="0"/>
              </a:spcBef>
              <a:spcAft>
                <a:spcPts val="0"/>
              </a:spcAft>
              <a:buClr>
                <a:srgbClr val="6D9EEB"/>
              </a:buClr>
              <a:buSzPts val="1900"/>
              <a:buAutoNum type="arabicPeriod"/>
            </a:pPr>
            <a:r>
              <a:rPr lang="en-US" sz="1900" b="1">
                <a:solidFill>
                  <a:srgbClr val="6D9EEB"/>
                </a:solidFill>
                <a:highlight>
                  <a:srgbClr val="FFFFFF"/>
                </a:highlight>
              </a:rPr>
              <a:t>Advertisement</a:t>
            </a:r>
            <a:endParaRPr sz="1900" b="1">
              <a:solidFill>
                <a:srgbClr val="6D9EEB"/>
              </a:solidFill>
              <a:highlight>
                <a:srgbClr val="FFFFFF"/>
              </a:highlight>
            </a:endParaRPr>
          </a:p>
          <a:p>
            <a:pPr marL="457200" lvl="0" indent="-349250" algn="l" rtl="0">
              <a:lnSpc>
                <a:spcPct val="100000"/>
              </a:lnSpc>
              <a:spcBef>
                <a:spcPts val="0"/>
              </a:spcBef>
              <a:spcAft>
                <a:spcPts val="0"/>
              </a:spcAft>
              <a:buClr>
                <a:srgbClr val="6D9EEB"/>
              </a:buClr>
              <a:buSzPts val="1900"/>
              <a:buAutoNum type="arabicPeriod"/>
            </a:pPr>
            <a:r>
              <a:rPr lang="en-US" sz="1900" b="1">
                <a:solidFill>
                  <a:srgbClr val="6D9EEB"/>
                </a:solidFill>
                <a:highlight>
                  <a:srgbClr val="FFFFFF"/>
                </a:highlight>
              </a:rPr>
              <a:t>Entertainment</a:t>
            </a:r>
            <a:endParaRPr sz="1900" b="1">
              <a:solidFill>
                <a:srgbClr val="6D9EEB"/>
              </a:solidFill>
              <a:highlight>
                <a:srgbClr val="FFFFFF"/>
              </a:highlight>
            </a:endParaRPr>
          </a:p>
          <a:p>
            <a:pPr marL="457200" lvl="0" indent="0" algn="l" rtl="0">
              <a:lnSpc>
                <a:spcPct val="100000"/>
              </a:lnSpc>
              <a:spcBef>
                <a:spcPts val="400"/>
              </a:spcBef>
              <a:spcAft>
                <a:spcPts val="0"/>
              </a:spcAft>
              <a:buNone/>
            </a:pPr>
            <a:endParaRPr sz="1900" b="1">
              <a:solidFill>
                <a:srgbClr val="6D9EEB"/>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4"/>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a:p>
        </p:txBody>
      </p:sp>
      <p:pic>
        <p:nvPicPr>
          <p:cNvPr id="159" name="Google Shape;159;p24"/>
          <p:cNvPicPr preferRelativeResize="0"/>
          <p:nvPr/>
        </p:nvPicPr>
        <p:blipFill>
          <a:blip r:embed="rId3">
            <a:alphaModFix/>
          </a:blip>
          <a:stretch>
            <a:fillRect/>
          </a:stretch>
        </p:blipFill>
        <p:spPr>
          <a:xfrm>
            <a:off x="381000" y="1722625"/>
            <a:ext cx="8314374" cy="5135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5"/>
          <p:cNvSpPr/>
          <p:nvPr/>
        </p:nvSpPr>
        <p:spPr>
          <a:xfrm>
            <a:off x="518875" y="1771900"/>
            <a:ext cx="8229600" cy="50862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2500" b="1" i="0" u="none" strike="noStrike" cap="none">
                <a:solidFill>
                  <a:srgbClr val="1C4587"/>
                </a:solidFill>
                <a:latin typeface="Arial"/>
                <a:ea typeface="Arial"/>
                <a:cs typeface="Arial"/>
                <a:sym typeface="Arial"/>
              </a:rPr>
              <a:t>Pre-work:</a:t>
            </a:r>
            <a:endParaRPr sz="2000" b="0" i="0" u="none" strike="noStrike" cap="none">
              <a:solidFill>
                <a:srgbClr val="1C4587"/>
              </a:solidFill>
              <a:latin typeface="Calibri"/>
              <a:ea typeface="Calibri"/>
              <a:cs typeface="Calibri"/>
              <a:sym typeface="Calibri"/>
            </a:endParaRPr>
          </a:p>
          <a:p>
            <a:pPr marL="800100" marR="0" lvl="1" indent="-349250" algn="l" rtl="0">
              <a:lnSpc>
                <a:spcPct val="107000"/>
              </a:lnSpc>
              <a:spcBef>
                <a:spcPts val="0"/>
              </a:spcBef>
              <a:spcAft>
                <a:spcPts val="0"/>
              </a:spcAft>
              <a:buClr>
                <a:srgbClr val="3C78D8"/>
              </a:buClr>
              <a:buSzPts val="2100"/>
              <a:buFont typeface="Noto Sans Symbols"/>
              <a:buChar char="∙"/>
            </a:pPr>
            <a:r>
              <a:rPr lang="en-US" sz="2100" b="0" i="0" u="none" strike="noStrike" cap="none">
                <a:solidFill>
                  <a:srgbClr val="3C78D8"/>
                </a:solidFill>
                <a:latin typeface="Arial"/>
                <a:ea typeface="Arial"/>
                <a:cs typeface="Arial"/>
                <a:sym typeface="Arial"/>
              </a:rPr>
              <a:t>Old style story</a:t>
            </a:r>
            <a:r>
              <a:rPr lang="en-US" sz="2100">
                <a:solidFill>
                  <a:srgbClr val="3C78D8"/>
                </a:solidFill>
              </a:rPr>
              <a:t>_</a:t>
            </a:r>
            <a:r>
              <a:rPr lang="en-US" sz="2100" b="0" i="0" u="none" strike="noStrike" cap="none">
                <a:solidFill>
                  <a:srgbClr val="3C78D8"/>
                </a:solidFill>
                <a:latin typeface="Arial"/>
                <a:ea typeface="Arial"/>
                <a:cs typeface="Arial"/>
                <a:sym typeface="Arial"/>
              </a:rPr>
              <a:t>board maker:</a:t>
            </a:r>
            <a:endParaRPr sz="1500">
              <a:solidFill>
                <a:srgbClr val="3C78D8"/>
              </a:solidFill>
            </a:endParaRPr>
          </a:p>
          <a:p>
            <a:pPr marL="1257300" marR="0" lvl="2" indent="-349250" algn="l" rtl="0">
              <a:lnSpc>
                <a:spcPct val="107000"/>
              </a:lnSpc>
              <a:spcBef>
                <a:spcPts val="0"/>
              </a:spcBef>
              <a:spcAft>
                <a:spcPts val="0"/>
              </a:spcAft>
              <a:buClr>
                <a:srgbClr val="3C78D8"/>
              </a:buClr>
              <a:buSzPts val="2100"/>
              <a:buFont typeface="Noto Sans Symbols"/>
              <a:buChar char="∙"/>
            </a:pPr>
            <a:r>
              <a:rPr lang="en-US" sz="2100" b="0" i="0" u="none" strike="noStrike" cap="none">
                <a:solidFill>
                  <a:srgbClr val="3C78D8"/>
                </a:solidFill>
                <a:latin typeface="Arial"/>
                <a:ea typeface="Arial"/>
                <a:cs typeface="Arial"/>
                <a:sym typeface="Arial"/>
              </a:rPr>
              <a:t>Hard to use.</a:t>
            </a:r>
            <a:endParaRPr sz="1500">
              <a:solidFill>
                <a:srgbClr val="3C78D8"/>
              </a:solidFill>
            </a:endParaRPr>
          </a:p>
          <a:p>
            <a:pPr marL="1257300" marR="0" lvl="2" indent="-349250" algn="l" rtl="0">
              <a:lnSpc>
                <a:spcPct val="107000"/>
              </a:lnSpc>
              <a:spcBef>
                <a:spcPts val="0"/>
              </a:spcBef>
              <a:spcAft>
                <a:spcPts val="0"/>
              </a:spcAft>
              <a:buClr>
                <a:srgbClr val="3C78D8"/>
              </a:buClr>
              <a:buSzPts val="2100"/>
              <a:buFont typeface="Noto Sans Symbols"/>
              <a:buChar char="∙"/>
            </a:pPr>
            <a:r>
              <a:rPr lang="en-US" sz="2100" b="0" i="0" u="none" strike="noStrike" cap="none">
                <a:solidFill>
                  <a:srgbClr val="3C78D8"/>
                </a:solidFill>
                <a:latin typeface="Arial"/>
                <a:ea typeface="Arial"/>
                <a:cs typeface="Arial"/>
                <a:sym typeface="Arial"/>
              </a:rPr>
              <a:t>Need time to build single scene.</a:t>
            </a:r>
            <a:endParaRPr sz="2100" b="0" i="0" u="none" strike="noStrike" cap="none">
              <a:solidFill>
                <a:srgbClr val="3C78D8"/>
              </a:solidFill>
              <a:latin typeface="Arial"/>
              <a:ea typeface="Arial"/>
              <a:cs typeface="Arial"/>
              <a:sym typeface="Arial"/>
            </a:endParaRPr>
          </a:p>
          <a:p>
            <a:pPr marL="1257300" marR="0" lvl="2" indent="-349250" algn="l" rtl="0">
              <a:lnSpc>
                <a:spcPct val="107000"/>
              </a:lnSpc>
              <a:spcBef>
                <a:spcPts val="0"/>
              </a:spcBef>
              <a:spcAft>
                <a:spcPts val="0"/>
              </a:spcAft>
              <a:buClr>
                <a:srgbClr val="3C78D8"/>
              </a:buClr>
              <a:buSzPts val="2100"/>
              <a:buFont typeface="Noto Sans Symbols"/>
              <a:buChar char="∙"/>
            </a:pPr>
            <a:r>
              <a:rPr lang="en-US" sz="2100">
                <a:solidFill>
                  <a:srgbClr val="3C78D8"/>
                </a:solidFill>
              </a:rPr>
              <a:t>no software to download.</a:t>
            </a:r>
            <a:endParaRPr sz="2100">
              <a:solidFill>
                <a:srgbClr val="3C78D8"/>
              </a:solidFill>
            </a:endParaRPr>
          </a:p>
          <a:p>
            <a:pPr marL="1257300" marR="0" lvl="0" indent="0" algn="l" rtl="0">
              <a:lnSpc>
                <a:spcPct val="107000"/>
              </a:lnSpc>
              <a:spcBef>
                <a:spcPts val="0"/>
              </a:spcBef>
              <a:spcAft>
                <a:spcPts val="0"/>
              </a:spcAft>
              <a:buNone/>
            </a:pPr>
            <a:endParaRPr sz="2100">
              <a:solidFill>
                <a:srgbClr val="3C78D8"/>
              </a:solidFill>
            </a:endParaRPr>
          </a:p>
          <a:p>
            <a:pPr marL="1257300" marR="0" lvl="2" indent="-349250" algn="l" rtl="0">
              <a:lnSpc>
                <a:spcPct val="107000"/>
              </a:lnSpc>
              <a:spcBef>
                <a:spcPts val="0"/>
              </a:spcBef>
              <a:spcAft>
                <a:spcPts val="0"/>
              </a:spcAft>
              <a:buClr>
                <a:srgbClr val="3C78D8"/>
              </a:buClr>
              <a:buSzPts val="2100"/>
              <a:buFont typeface="Noto Sans Symbols"/>
              <a:buChar char="∙"/>
            </a:pPr>
            <a:r>
              <a:rPr lang="en-US" sz="2100">
                <a:solidFill>
                  <a:srgbClr val="3C78D8"/>
                </a:solidFill>
              </a:rPr>
              <a:t>likes </a:t>
            </a:r>
            <a:r>
              <a:rPr lang="en-US" sz="2100" b="0" i="0" u="none" strike="noStrike" cap="none">
                <a:solidFill>
                  <a:srgbClr val="3C78D8"/>
                </a:solidFill>
                <a:latin typeface="Arial"/>
                <a:ea typeface="Arial"/>
                <a:cs typeface="Arial"/>
                <a:sym typeface="Arial"/>
              </a:rPr>
              <a:t>:</a:t>
            </a:r>
            <a:endParaRPr sz="2100" b="0" i="0" u="none" strike="noStrike" cap="none">
              <a:solidFill>
                <a:srgbClr val="3C78D8"/>
              </a:solidFill>
              <a:latin typeface="Arial"/>
              <a:ea typeface="Arial"/>
              <a:cs typeface="Arial"/>
              <a:sym typeface="Arial"/>
            </a:endParaRPr>
          </a:p>
          <a:p>
            <a:pPr marL="1714500" marR="0" lvl="3" indent="-349250" algn="l" rtl="0">
              <a:lnSpc>
                <a:spcPct val="107000"/>
              </a:lnSpc>
              <a:spcBef>
                <a:spcPts val="0"/>
              </a:spcBef>
              <a:spcAft>
                <a:spcPts val="0"/>
              </a:spcAft>
              <a:buClr>
                <a:srgbClr val="3C78D8"/>
              </a:buClr>
              <a:buSzPts val="2100"/>
              <a:buFont typeface="Noto Sans Symbols"/>
              <a:buChar char="∙"/>
            </a:pPr>
            <a:r>
              <a:rPr lang="en-US" sz="2100" b="1">
                <a:solidFill>
                  <a:srgbClr val="3C78D8"/>
                </a:solidFill>
              </a:rPr>
              <a:t>1.	Canva.</a:t>
            </a:r>
            <a:endParaRPr sz="2100" b="1">
              <a:solidFill>
                <a:srgbClr val="3C78D8"/>
              </a:solidFill>
            </a:endParaRPr>
          </a:p>
          <a:p>
            <a:pPr marL="1714500" marR="0" lvl="3" indent="-349250" algn="l" rtl="0">
              <a:lnSpc>
                <a:spcPct val="107000"/>
              </a:lnSpc>
              <a:spcBef>
                <a:spcPts val="0"/>
              </a:spcBef>
              <a:spcAft>
                <a:spcPts val="0"/>
              </a:spcAft>
              <a:buClr>
                <a:srgbClr val="3C78D8"/>
              </a:buClr>
              <a:buSzPts val="2100"/>
              <a:buFont typeface="Noto Sans Symbols"/>
              <a:buChar char="∙"/>
            </a:pPr>
            <a:r>
              <a:rPr lang="en-US" sz="2100" b="1">
                <a:solidFill>
                  <a:srgbClr val="3C78D8"/>
                </a:solidFill>
              </a:rPr>
              <a:t>2.	Storyboard pro.</a:t>
            </a:r>
            <a:endParaRPr sz="2100" b="1">
              <a:solidFill>
                <a:srgbClr val="3C78D8"/>
              </a:solidFill>
            </a:endParaRPr>
          </a:p>
          <a:p>
            <a:pPr marL="1714500" marR="0" lvl="3" indent="-349250" algn="l" rtl="0">
              <a:lnSpc>
                <a:spcPct val="107000"/>
              </a:lnSpc>
              <a:spcBef>
                <a:spcPts val="0"/>
              </a:spcBef>
              <a:spcAft>
                <a:spcPts val="0"/>
              </a:spcAft>
              <a:buClr>
                <a:srgbClr val="3C78D8"/>
              </a:buClr>
              <a:buSzPts val="2100"/>
              <a:buFont typeface="Noto Sans Symbols"/>
              <a:buChar char="∙"/>
            </a:pPr>
            <a:r>
              <a:rPr lang="en-US" sz="2100" b="1">
                <a:solidFill>
                  <a:srgbClr val="3C78D8"/>
                </a:solidFill>
              </a:rPr>
              <a:t>3.	Storyboard That.</a:t>
            </a:r>
            <a:endParaRPr sz="2100" b="1">
              <a:solidFill>
                <a:srgbClr val="3C78D8"/>
              </a:solidFill>
            </a:endParaRPr>
          </a:p>
          <a:p>
            <a:pPr marL="1714500" marR="0" lvl="3" indent="-349250" algn="l" rtl="0">
              <a:lnSpc>
                <a:spcPct val="107000"/>
              </a:lnSpc>
              <a:spcBef>
                <a:spcPts val="0"/>
              </a:spcBef>
              <a:spcAft>
                <a:spcPts val="0"/>
              </a:spcAft>
              <a:buClr>
                <a:srgbClr val="3C78D8"/>
              </a:buClr>
              <a:buSzPts val="2100"/>
              <a:buFont typeface="Noto Sans Symbols"/>
              <a:buChar char="∙"/>
            </a:pPr>
            <a:r>
              <a:rPr lang="en-US" sz="2100" b="1">
                <a:solidFill>
                  <a:srgbClr val="3C78D8"/>
                </a:solidFill>
              </a:rPr>
              <a:t>4.	WordsEye.</a:t>
            </a:r>
            <a:endParaRPr sz="2100" b="1">
              <a:solidFill>
                <a:srgbClr val="3C78D8"/>
              </a:solidFill>
            </a:endParaRPr>
          </a:p>
          <a:p>
            <a:pPr marL="1714500" marR="0" lvl="3" indent="-349250" algn="l" rtl="0">
              <a:lnSpc>
                <a:spcPct val="107000"/>
              </a:lnSpc>
              <a:spcBef>
                <a:spcPts val="0"/>
              </a:spcBef>
              <a:spcAft>
                <a:spcPts val="0"/>
              </a:spcAft>
              <a:buClr>
                <a:srgbClr val="3C78D8"/>
              </a:buClr>
              <a:buSzPts val="2100"/>
              <a:buFont typeface="Noto Sans Symbols"/>
              <a:buChar char="∙"/>
            </a:pPr>
            <a:r>
              <a:rPr lang="en-US" sz="2100" b="1">
                <a:solidFill>
                  <a:srgbClr val="3C78D8"/>
                </a:solidFill>
              </a:rPr>
              <a:t>5.	Moviestorm.</a:t>
            </a:r>
            <a:endParaRPr sz="2100" b="1">
              <a:solidFill>
                <a:srgbClr val="3C78D8"/>
              </a:solidFill>
            </a:endParaRPr>
          </a:p>
          <a:p>
            <a:pPr marL="1714500" marR="0" lvl="3" indent="-342900" algn="l" rtl="0">
              <a:lnSpc>
                <a:spcPct val="107000"/>
              </a:lnSpc>
              <a:spcBef>
                <a:spcPts val="0"/>
              </a:spcBef>
              <a:spcAft>
                <a:spcPts val="0"/>
              </a:spcAft>
              <a:buClr>
                <a:srgbClr val="3C78D8"/>
              </a:buClr>
              <a:buSzPts val="2000"/>
              <a:buFont typeface="Noto Sans Symbols"/>
              <a:buChar char="∙"/>
            </a:pPr>
            <a:r>
              <a:rPr lang="en-US" sz="2100" b="1">
                <a:solidFill>
                  <a:srgbClr val="3C78D8"/>
                </a:solidFill>
              </a:rPr>
              <a:t>6.	ScriptOmovie.</a:t>
            </a:r>
            <a:r>
              <a:rPr lang="en-US" sz="2000" b="1">
                <a:solidFill>
                  <a:srgbClr val="3C78D8"/>
                </a:solidFill>
              </a:rPr>
              <a:t> </a:t>
            </a:r>
            <a:endParaRPr sz="2000" b="1">
              <a:solidFill>
                <a:srgbClr val="3C78D8"/>
              </a:solidFill>
            </a:endParaRPr>
          </a:p>
          <a:p>
            <a:pPr marL="1714500" marR="0" lvl="0" indent="0" algn="l" rtl="0">
              <a:lnSpc>
                <a:spcPct val="107000"/>
              </a:lnSpc>
              <a:spcBef>
                <a:spcPts val="0"/>
              </a:spcBef>
              <a:spcAft>
                <a:spcPts val="0"/>
              </a:spcAft>
              <a:buNone/>
            </a:pPr>
            <a:endParaRPr sz="2000">
              <a:solidFill>
                <a:srgbClr val="3C78D8"/>
              </a:solidFill>
            </a:endParaRPr>
          </a:p>
        </p:txBody>
      </p:sp>
      <p:sp>
        <p:nvSpPr>
          <p:cNvPr id="165" name="Google Shape;165;p25"/>
          <p:cNvSpPr txBox="1"/>
          <p:nvPr/>
        </p:nvSpPr>
        <p:spPr>
          <a:xfrm>
            <a:off x="457200" y="274638"/>
            <a:ext cx="8229600" cy="1143000"/>
          </a:xfrm>
          <a:prstGeom prst="rect">
            <a:avLst/>
          </a:prstGeom>
          <a:noFill/>
          <a:ln>
            <a:noFill/>
          </a:ln>
        </p:spPr>
        <p:txBody>
          <a:bodyPr spcFirstLastPara="1" wrap="square" lIns="91425" tIns="45700" rIns="91425" bIns="45700" anchor="t"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sz="4400" b="0" i="0" u="none" strike="noStrike" cap="none">
              <a:solidFill>
                <a:schemeClr val="accent5"/>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6"/>
          <p:cNvSpPr txBox="1"/>
          <p:nvPr/>
        </p:nvSpPr>
        <p:spPr>
          <a:xfrm>
            <a:off x="0" y="1596300"/>
            <a:ext cx="9144000" cy="52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US" sz="2300" b="1">
                <a:solidFill>
                  <a:srgbClr val="1C4587"/>
                </a:solidFill>
                <a:latin typeface="Times New Roman"/>
                <a:ea typeface="Times New Roman"/>
                <a:cs typeface="Times New Roman"/>
                <a:sym typeface="Times New Roman"/>
              </a:rPr>
              <a:t> </a:t>
            </a:r>
            <a:r>
              <a:rPr lang="en-US" sz="2500" b="1">
                <a:solidFill>
                  <a:srgbClr val="1C4587"/>
                </a:solidFill>
                <a:latin typeface="Times New Roman"/>
                <a:ea typeface="Times New Roman"/>
                <a:cs typeface="Times New Roman"/>
                <a:sym typeface="Times New Roman"/>
              </a:rPr>
              <a:t>Storyboard That</a:t>
            </a:r>
            <a:endParaRPr sz="2500">
              <a:solidFill>
                <a:srgbClr val="1C4587"/>
              </a:solidFill>
              <a:latin typeface="Times New Roman"/>
              <a:ea typeface="Times New Roman"/>
              <a:cs typeface="Times New Roman"/>
              <a:sym typeface="Times New Roman"/>
            </a:endParaRPr>
          </a:p>
          <a:p>
            <a:pPr marL="0" lvl="0" indent="0" algn="ctr" rtl="0">
              <a:lnSpc>
                <a:spcPct val="150000"/>
              </a:lnSpc>
              <a:spcBef>
                <a:spcPts val="1000"/>
              </a:spcBef>
              <a:spcAft>
                <a:spcPts val="0"/>
              </a:spcAft>
              <a:buClr>
                <a:schemeClr val="dk1"/>
              </a:buClr>
              <a:buSzPts val="1100"/>
              <a:buFont typeface="Arial"/>
              <a:buNone/>
            </a:pPr>
            <a:r>
              <a:rPr lang="en-US" sz="2100" b="1">
                <a:solidFill>
                  <a:srgbClr val="1C4587"/>
                </a:solidFill>
                <a:latin typeface="Times New Roman"/>
                <a:ea typeface="Times New Roman"/>
                <a:cs typeface="Times New Roman"/>
                <a:sym typeface="Times New Roman"/>
              </a:rPr>
              <a:t>“  Great for Comics, School projects, Blog Content &amp; Infographics “</a:t>
            </a:r>
            <a:endParaRPr sz="2100" b="1">
              <a:solidFill>
                <a:srgbClr val="1C4587"/>
              </a:solidFill>
              <a:latin typeface="Times New Roman"/>
              <a:ea typeface="Times New Roman"/>
              <a:cs typeface="Times New Roman"/>
              <a:sym typeface="Times New Roman"/>
            </a:endParaRPr>
          </a:p>
          <a:p>
            <a:pPr marL="1371600" lvl="0" indent="-457200" algn="l" rtl="0">
              <a:lnSpc>
                <a:spcPct val="150000"/>
              </a:lnSpc>
              <a:spcBef>
                <a:spcPts val="1500"/>
              </a:spcBef>
              <a:spcAft>
                <a:spcPts val="0"/>
              </a:spcAft>
              <a:buNone/>
            </a:pPr>
            <a:r>
              <a:rPr lang="en-US" sz="2100" b="1">
                <a:solidFill>
                  <a:srgbClr val="3C78D8"/>
                </a:solidFill>
                <a:latin typeface="Times New Roman"/>
                <a:ea typeface="Times New Roman"/>
                <a:cs typeface="Times New Roman"/>
                <a:sym typeface="Times New Roman"/>
              </a:rPr>
              <a:t>Extensive Image Library</a:t>
            </a:r>
            <a:r>
              <a:rPr lang="en-US" sz="2100">
                <a:solidFill>
                  <a:srgbClr val="3C78D8"/>
                </a:solidFill>
                <a:latin typeface="Times New Roman"/>
                <a:ea typeface="Times New Roman"/>
                <a:cs typeface="Times New Roman"/>
                <a:sym typeface="Times New Roman"/>
              </a:rPr>
              <a:t>: </a:t>
            </a:r>
            <a:endParaRPr sz="2100">
              <a:solidFill>
                <a:srgbClr val="3C78D8"/>
              </a:solidFill>
              <a:latin typeface="Times New Roman"/>
              <a:ea typeface="Times New Roman"/>
              <a:cs typeface="Times New Roman"/>
              <a:sym typeface="Times New Roman"/>
            </a:endParaRPr>
          </a:p>
          <a:p>
            <a:pPr marL="1828800" lvl="0" indent="-361950" algn="l" rtl="0">
              <a:lnSpc>
                <a:spcPct val="150000"/>
              </a:lnSpc>
              <a:spcBef>
                <a:spcPts val="1500"/>
              </a:spcBef>
              <a:spcAft>
                <a:spcPts val="0"/>
              </a:spcAft>
              <a:buClr>
                <a:srgbClr val="6D9EEB"/>
              </a:buClr>
              <a:buSzPts val="2100"/>
              <a:buFont typeface="Times New Roman"/>
              <a:buChar char="●"/>
            </a:pPr>
            <a:r>
              <a:rPr lang="en-US" sz="2100">
                <a:solidFill>
                  <a:srgbClr val="6D9EEB"/>
                </a:solidFill>
                <a:latin typeface="Times New Roman"/>
                <a:ea typeface="Times New Roman"/>
                <a:cs typeface="Times New Roman"/>
                <a:sym typeface="Times New Roman"/>
              </a:rPr>
              <a:t> Choosing the right images</a:t>
            </a:r>
            <a:endParaRPr sz="2100">
              <a:solidFill>
                <a:srgbClr val="6D9EEB"/>
              </a:solidFill>
              <a:latin typeface="Times New Roman"/>
              <a:ea typeface="Times New Roman"/>
              <a:cs typeface="Times New Roman"/>
              <a:sym typeface="Times New Roman"/>
            </a:endParaRPr>
          </a:p>
          <a:p>
            <a:pPr marL="1371600" lvl="0" indent="-457200" algn="l" rtl="0">
              <a:lnSpc>
                <a:spcPct val="150000"/>
              </a:lnSpc>
              <a:spcBef>
                <a:spcPts val="1500"/>
              </a:spcBef>
              <a:spcAft>
                <a:spcPts val="0"/>
              </a:spcAft>
              <a:buNone/>
            </a:pPr>
            <a:r>
              <a:rPr lang="en-US" sz="2100" b="1">
                <a:solidFill>
                  <a:srgbClr val="3C78D8"/>
                </a:solidFill>
                <a:latin typeface="Times New Roman"/>
                <a:ea typeface="Times New Roman"/>
                <a:cs typeface="Times New Roman"/>
                <a:sym typeface="Times New Roman"/>
              </a:rPr>
              <a:t>Flexible Layouts </a:t>
            </a:r>
            <a:endParaRPr sz="2100" b="1">
              <a:solidFill>
                <a:srgbClr val="3C78D8"/>
              </a:solidFill>
              <a:latin typeface="Times New Roman"/>
              <a:ea typeface="Times New Roman"/>
              <a:cs typeface="Times New Roman"/>
              <a:sym typeface="Times New Roman"/>
            </a:endParaRPr>
          </a:p>
          <a:p>
            <a:pPr marL="1828800" lvl="0" indent="-361950" algn="l" rtl="0">
              <a:lnSpc>
                <a:spcPct val="150000"/>
              </a:lnSpc>
              <a:spcBef>
                <a:spcPts val="1500"/>
              </a:spcBef>
              <a:spcAft>
                <a:spcPts val="0"/>
              </a:spcAft>
              <a:buClr>
                <a:srgbClr val="6D9EEB"/>
              </a:buClr>
              <a:buSzPts val="2100"/>
              <a:buFont typeface="Times New Roman"/>
              <a:buChar char="●"/>
            </a:pPr>
            <a:r>
              <a:rPr lang="en-US" sz="2100">
                <a:solidFill>
                  <a:srgbClr val="6D9EEB"/>
                </a:solidFill>
                <a:latin typeface="Times New Roman"/>
                <a:ea typeface="Times New Roman"/>
                <a:cs typeface="Times New Roman"/>
                <a:sym typeface="Times New Roman"/>
              </a:rPr>
              <a:t>choosing the right layout goes a long way.</a:t>
            </a:r>
            <a:endParaRPr sz="2100" b="1">
              <a:solidFill>
                <a:srgbClr val="6D9EEB"/>
              </a:solidFill>
              <a:latin typeface="Times New Roman"/>
              <a:ea typeface="Times New Roman"/>
              <a:cs typeface="Times New Roman"/>
              <a:sym typeface="Times New Roman"/>
            </a:endParaRPr>
          </a:p>
          <a:p>
            <a:pPr marL="1371600" lvl="0" indent="-457200" algn="l" rtl="0">
              <a:lnSpc>
                <a:spcPct val="150000"/>
              </a:lnSpc>
              <a:spcBef>
                <a:spcPts val="1500"/>
              </a:spcBef>
              <a:spcAft>
                <a:spcPts val="0"/>
              </a:spcAft>
              <a:buNone/>
            </a:pPr>
            <a:r>
              <a:rPr lang="en-US" sz="2100" b="1">
                <a:solidFill>
                  <a:srgbClr val="3C78D8"/>
                </a:solidFill>
                <a:latin typeface="Times New Roman"/>
                <a:ea typeface="Times New Roman"/>
                <a:cs typeface="Times New Roman"/>
                <a:sym typeface="Times New Roman"/>
              </a:rPr>
              <a:t>Intuitive and Simple</a:t>
            </a:r>
            <a:endParaRPr sz="2100" b="1">
              <a:solidFill>
                <a:srgbClr val="3C78D8"/>
              </a:solidFill>
              <a:latin typeface="Times New Roman"/>
              <a:ea typeface="Times New Roman"/>
              <a:cs typeface="Times New Roman"/>
              <a:sym typeface="Times New Roman"/>
            </a:endParaRPr>
          </a:p>
          <a:p>
            <a:pPr marL="1828800" lvl="0" indent="-361950" algn="l" rtl="0">
              <a:lnSpc>
                <a:spcPct val="150000"/>
              </a:lnSpc>
              <a:spcBef>
                <a:spcPts val="750"/>
              </a:spcBef>
              <a:spcAft>
                <a:spcPts val="0"/>
              </a:spcAft>
              <a:buClr>
                <a:srgbClr val="6D9EEB"/>
              </a:buClr>
              <a:buSzPts val="2100"/>
              <a:buFont typeface="Times New Roman"/>
              <a:buChar char="●"/>
            </a:pPr>
            <a:r>
              <a:rPr lang="en-US" sz="2100">
                <a:solidFill>
                  <a:srgbClr val="6D9EEB"/>
                </a:solidFill>
                <a:latin typeface="Times New Roman"/>
                <a:ea typeface="Times New Roman"/>
                <a:cs typeface="Times New Roman"/>
                <a:sym typeface="Times New Roman"/>
              </a:rPr>
              <a:t>Drag &amp; Drop Interface</a:t>
            </a:r>
            <a:endParaRPr sz="2100">
              <a:solidFill>
                <a:srgbClr val="6D9EEB"/>
              </a:solidFill>
              <a:latin typeface="Times New Roman"/>
              <a:ea typeface="Times New Roman"/>
              <a:cs typeface="Times New Roman"/>
              <a:sym typeface="Times New Roman"/>
            </a:endParaRPr>
          </a:p>
          <a:p>
            <a:pPr marL="457200" lvl="0" indent="-457200" algn="l" rtl="0">
              <a:lnSpc>
                <a:spcPct val="150000"/>
              </a:lnSpc>
              <a:spcBef>
                <a:spcPts val="1500"/>
              </a:spcBef>
              <a:spcAft>
                <a:spcPts val="750"/>
              </a:spcAft>
              <a:buClr>
                <a:schemeClr val="dk1"/>
              </a:buClr>
              <a:buSzPts val="1100"/>
              <a:buFont typeface="Arial"/>
              <a:buNone/>
            </a:pPr>
            <a:endParaRPr sz="2100" b="1">
              <a:solidFill>
                <a:schemeClr val="dk1"/>
              </a:solidFill>
              <a:latin typeface="Times New Roman"/>
              <a:ea typeface="Times New Roman"/>
              <a:cs typeface="Times New Roman"/>
              <a:sym typeface="Times New Roman"/>
            </a:endParaRPr>
          </a:p>
        </p:txBody>
      </p:sp>
      <p:sp>
        <p:nvSpPr>
          <p:cNvPr id="171" name="Google Shape;171;p26"/>
          <p:cNvSpPr txBox="1"/>
          <p:nvPr/>
        </p:nvSpPr>
        <p:spPr>
          <a:xfrm>
            <a:off x="-24050" y="0"/>
            <a:ext cx="9144000" cy="1596300"/>
          </a:xfrm>
          <a:prstGeom prst="rect">
            <a:avLst/>
          </a:prstGeom>
          <a:noFill/>
          <a:ln>
            <a:noFill/>
          </a:ln>
        </p:spPr>
        <p:txBody>
          <a:bodyPr spcFirstLastPara="1" wrap="square" lIns="91425" tIns="91425" rIns="91425" bIns="91425" anchor="t" anchorCtr="0">
            <a:noAutofit/>
          </a:bodyPr>
          <a:lstStyle/>
          <a:p>
            <a:pPr marL="0" lvl="0" indent="0" algn="ctr" rtl="1">
              <a:spcBef>
                <a:spcPts val="0"/>
              </a:spcBef>
              <a:spcAft>
                <a:spcPts val="0"/>
              </a:spcAf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sz="4400">
              <a:solidFill>
                <a:schemeClr val="accent5"/>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27"/>
          <p:cNvPicPr preferRelativeResize="0"/>
          <p:nvPr/>
        </p:nvPicPr>
        <p:blipFill rotWithShape="1">
          <a:blip r:embed="rId3">
            <a:alphaModFix/>
          </a:blip>
          <a:srcRect t="7321"/>
          <a:stretch/>
        </p:blipFill>
        <p:spPr>
          <a:xfrm>
            <a:off x="0" y="-36100"/>
            <a:ext cx="9143999" cy="6858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8"/>
          <p:cNvSpPr txBox="1"/>
          <p:nvPr/>
        </p:nvSpPr>
        <p:spPr>
          <a:xfrm>
            <a:off x="0" y="1596300"/>
            <a:ext cx="9144000" cy="52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3700" b="1">
                <a:solidFill>
                  <a:srgbClr val="1C4587"/>
                </a:solidFill>
                <a:latin typeface="Times New Roman"/>
                <a:ea typeface="Times New Roman"/>
                <a:cs typeface="Times New Roman"/>
                <a:sym typeface="Times New Roman"/>
              </a:rPr>
              <a:t>WordsEye</a:t>
            </a:r>
            <a:endParaRPr sz="3700">
              <a:solidFill>
                <a:srgbClr val="1C4587"/>
              </a:solidFill>
              <a:latin typeface="Times New Roman"/>
              <a:ea typeface="Times New Roman"/>
              <a:cs typeface="Times New Roman"/>
              <a:sym typeface="Times New Roman"/>
            </a:endParaRPr>
          </a:p>
          <a:p>
            <a:pPr marL="914400" lvl="0" indent="-457200" algn="l" rtl="0">
              <a:lnSpc>
                <a:spcPct val="115000"/>
              </a:lnSpc>
              <a:spcBef>
                <a:spcPts val="1000"/>
              </a:spcBef>
              <a:spcAft>
                <a:spcPts val="0"/>
              </a:spcAft>
              <a:buNone/>
            </a:pPr>
            <a:r>
              <a:rPr lang="en-US" sz="2300" b="1">
                <a:solidFill>
                  <a:srgbClr val="1C4587"/>
                </a:solidFill>
                <a:latin typeface="Times New Roman"/>
                <a:ea typeface="Times New Roman"/>
                <a:cs typeface="Times New Roman"/>
                <a:sym typeface="Times New Roman"/>
              </a:rPr>
              <a:t>Type a Picture!</a:t>
            </a:r>
            <a:endParaRPr sz="2300">
              <a:solidFill>
                <a:srgbClr val="1C4587"/>
              </a:solidFill>
              <a:latin typeface="Times New Roman"/>
              <a:ea typeface="Times New Roman"/>
              <a:cs typeface="Times New Roman"/>
              <a:sym typeface="Times New Roman"/>
            </a:endParaRPr>
          </a:p>
          <a:p>
            <a:pPr marL="914400" lvl="0" indent="-457200" algn="l" rtl="0">
              <a:lnSpc>
                <a:spcPct val="115000"/>
              </a:lnSpc>
              <a:spcBef>
                <a:spcPts val="1000"/>
              </a:spcBef>
              <a:spcAft>
                <a:spcPts val="0"/>
              </a:spcAft>
              <a:buNone/>
            </a:pPr>
            <a:r>
              <a:rPr lang="en-US" sz="2300">
                <a:solidFill>
                  <a:srgbClr val="1C4587"/>
                </a:solidFill>
                <a:latin typeface="Times New Roman"/>
                <a:ea typeface="Times New Roman"/>
                <a:cs typeface="Times New Roman"/>
                <a:sym typeface="Times New Roman"/>
              </a:rPr>
              <a:t>Use a simple </a:t>
            </a:r>
            <a:r>
              <a:rPr lang="en-US" sz="2300">
                <a:solidFill>
                  <a:srgbClr val="1C4587"/>
                </a:solidFill>
                <a:uFill>
                  <a:noFill/>
                </a:uFill>
                <a:latin typeface="Times New Roman"/>
                <a:ea typeface="Times New Roman"/>
                <a:cs typeface="Times New Roman"/>
                <a:sym typeface="Times New Roman"/>
                <a:hlinkClick r:id="rId3"/>
              </a:rPr>
              <a:t>position word</a:t>
            </a:r>
            <a:r>
              <a:rPr lang="en-US" sz="2300">
                <a:solidFill>
                  <a:srgbClr val="1C4587"/>
                </a:solidFill>
                <a:latin typeface="Times New Roman"/>
                <a:ea typeface="Times New Roman"/>
                <a:cs typeface="Times New Roman"/>
                <a:sym typeface="Times New Roman"/>
              </a:rPr>
              <a:t> (on</a:t>
            </a:r>
            <a:r>
              <a:rPr lang="en-US" sz="2300" i="1">
                <a:solidFill>
                  <a:srgbClr val="1C4587"/>
                </a:solidFill>
                <a:latin typeface="Times New Roman"/>
                <a:ea typeface="Times New Roman"/>
                <a:cs typeface="Times New Roman"/>
                <a:sym typeface="Times New Roman"/>
              </a:rPr>
              <a:t>, next to, above...</a:t>
            </a:r>
            <a:r>
              <a:rPr lang="en-US" sz="2300">
                <a:solidFill>
                  <a:srgbClr val="1C4587"/>
                </a:solidFill>
                <a:latin typeface="Times New Roman"/>
                <a:ea typeface="Times New Roman"/>
                <a:cs typeface="Times New Roman"/>
                <a:sym typeface="Times New Roman"/>
              </a:rPr>
              <a:t>) to make a scene</a:t>
            </a:r>
            <a:endParaRPr sz="2300">
              <a:solidFill>
                <a:srgbClr val="1C4587"/>
              </a:solidFill>
              <a:latin typeface="Times New Roman"/>
              <a:ea typeface="Times New Roman"/>
              <a:cs typeface="Times New Roman"/>
              <a:sym typeface="Times New Roman"/>
            </a:endParaRPr>
          </a:p>
          <a:p>
            <a:pPr marL="1371600" lvl="0" indent="-374650" algn="l" rtl="0">
              <a:lnSpc>
                <a:spcPct val="115000"/>
              </a:lnSpc>
              <a:spcBef>
                <a:spcPts val="1000"/>
              </a:spcBef>
              <a:spcAft>
                <a:spcPts val="0"/>
              </a:spcAft>
              <a:buClr>
                <a:srgbClr val="3C78D8"/>
              </a:buClr>
              <a:buSzPts val="2300"/>
              <a:buFont typeface="Times New Roman"/>
              <a:buChar char="●"/>
            </a:pPr>
            <a:r>
              <a:rPr lang="en-US" sz="2300" i="1">
                <a:solidFill>
                  <a:srgbClr val="3C78D8"/>
                </a:solidFill>
                <a:latin typeface="Times New Roman"/>
                <a:ea typeface="Times New Roman"/>
                <a:cs typeface="Times New Roman"/>
                <a:sym typeface="Times New Roman"/>
              </a:rPr>
              <a:t>A dog is on the table.</a:t>
            </a:r>
            <a:endParaRPr sz="2300">
              <a:solidFill>
                <a:srgbClr val="3C78D8"/>
              </a:solidFill>
              <a:latin typeface="Times New Roman"/>
              <a:ea typeface="Times New Roman"/>
              <a:cs typeface="Times New Roman"/>
              <a:sym typeface="Times New Roman"/>
            </a:endParaRPr>
          </a:p>
          <a:p>
            <a:pPr marL="914400" lvl="0" indent="-457200" algn="l" rtl="0">
              <a:lnSpc>
                <a:spcPct val="115000"/>
              </a:lnSpc>
              <a:spcBef>
                <a:spcPts val="1000"/>
              </a:spcBef>
              <a:spcAft>
                <a:spcPts val="0"/>
              </a:spcAft>
              <a:buNone/>
            </a:pPr>
            <a:r>
              <a:rPr lang="en-US" sz="2300">
                <a:solidFill>
                  <a:srgbClr val="1C4587"/>
                </a:solidFill>
                <a:latin typeface="Times New Roman"/>
                <a:ea typeface="Times New Roman"/>
                <a:cs typeface="Times New Roman"/>
                <a:sym typeface="Times New Roman"/>
              </a:rPr>
              <a:t>You can also use </a:t>
            </a:r>
            <a:r>
              <a:rPr lang="en-US" sz="2300">
                <a:solidFill>
                  <a:srgbClr val="1C4587"/>
                </a:solidFill>
                <a:uFill>
                  <a:noFill/>
                </a:uFill>
                <a:latin typeface="Times New Roman"/>
                <a:ea typeface="Times New Roman"/>
                <a:cs typeface="Times New Roman"/>
                <a:sym typeface="Times New Roman"/>
                <a:hlinkClick r:id="rId4"/>
              </a:rPr>
              <a:t>colors</a:t>
            </a:r>
            <a:r>
              <a:rPr lang="en-US" sz="2300">
                <a:solidFill>
                  <a:srgbClr val="1C4587"/>
                </a:solidFill>
                <a:latin typeface="Times New Roman"/>
                <a:ea typeface="Times New Roman"/>
                <a:cs typeface="Times New Roman"/>
                <a:sym typeface="Times New Roman"/>
              </a:rPr>
              <a:t>, sizes, and distances.</a:t>
            </a:r>
            <a:endParaRPr sz="2300">
              <a:solidFill>
                <a:srgbClr val="1C4587"/>
              </a:solidFill>
              <a:latin typeface="Times New Roman"/>
              <a:ea typeface="Times New Roman"/>
              <a:cs typeface="Times New Roman"/>
              <a:sym typeface="Times New Roman"/>
            </a:endParaRPr>
          </a:p>
          <a:p>
            <a:pPr marL="1371600" lvl="0" indent="-374650" algn="l" rtl="0">
              <a:lnSpc>
                <a:spcPct val="115000"/>
              </a:lnSpc>
              <a:spcBef>
                <a:spcPts val="1000"/>
              </a:spcBef>
              <a:spcAft>
                <a:spcPts val="0"/>
              </a:spcAft>
              <a:buClr>
                <a:srgbClr val="1C4587"/>
              </a:buClr>
              <a:buSzPts val="2300"/>
              <a:buFont typeface="Times New Roman"/>
              <a:buChar char="●"/>
            </a:pPr>
            <a:r>
              <a:rPr lang="en-US" sz="2300" i="1">
                <a:solidFill>
                  <a:srgbClr val="3C78D8"/>
                </a:solidFill>
                <a:latin typeface="Times New Roman"/>
                <a:ea typeface="Times New Roman"/>
                <a:cs typeface="Times New Roman"/>
                <a:sym typeface="Times New Roman"/>
              </a:rPr>
              <a:t>A small </a:t>
            </a:r>
            <a:r>
              <a:rPr lang="en-US" sz="2300" b="1" i="1">
                <a:solidFill>
                  <a:srgbClr val="3C78D8"/>
                </a:solidFill>
                <a:latin typeface="Times New Roman"/>
                <a:ea typeface="Times New Roman"/>
                <a:cs typeface="Times New Roman"/>
                <a:sym typeface="Times New Roman"/>
              </a:rPr>
              <a:t>z</a:t>
            </a:r>
            <a:r>
              <a:rPr lang="en-US" sz="2300" i="1">
                <a:solidFill>
                  <a:srgbClr val="3C78D8"/>
                </a:solidFill>
                <a:latin typeface="Times New Roman"/>
                <a:ea typeface="Times New Roman"/>
                <a:cs typeface="Times New Roman"/>
                <a:sym typeface="Times New Roman"/>
              </a:rPr>
              <a:t>ebra is 2 feet left of a green tiger</a:t>
            </a:r>
            <a:r>
              <a:rPr lang="en-US" sz="2300" i="1">
                <a:solidFill>
                  <a:srgbClr val="1C4587"/>
                </a:solidFill>
                <a:latin typeface="Times New Roman"/>
                <a:ea typeface="Times New Roman"/>
                <a:cs typeface="Times New Roman"/>
                <a:sym typeface="Times New Roman"/>
              </a:rPr>
              <a:t>.</a:t>
            </a:r>
            <a:endParaRPr sz="2300">
              <a:solidFill>
                <a:srgbClr val="1C4587"/>
              </a:solidFill>
              <a:latin typeface="Times New Roman"/>
              <a:ea typeface="Times New Roman"/>
              <a:cs typeface="Times New Roman"/>
              <a:sym typeface="Times New Roman"/>
            </a:endParaRPr>
          </a:p>
          <a:p>
            <a:pPr marL="457200" lvl="0" indent="0" algn="l" rtl="0">
              <a:lnSpc>
                <a:spcPct val="115000"/>
              </a:lnSpc>
              <a:spcBef>
                <a:spcPts val="1000"/>
              </a:spcBef>
              <a:spcAft>
                <a:spcPts val="0"/>
              </a:spcAft>
              <a:buNone/>
            </a:pPr>
            <a:r>
              <a:rPr lang="en-US" sz="2300">
                <a:solidFill>
                  <a:srgbClr val="1C4587"/>
                </a:solidFill>
                <a:latin typeface="Times New Roman"/>
                <a:ea typeface="Times New Roman"/>
                <a:cs typeface="Times New Roman"/>
                <a:sym typeface="Times New Roman"/>
              </a:rPr>
              <a:t>Render 3D models only (No Actions or verbs)           </a:t>
            </a:r>
            <a:endParaRPr sz="2300">
              <a:solidFill>
                <a:srgbClr val="1C4587"/>
              </a:solidFill>
              <a:latin typeface="Times New Roman"/>
              <a:ea typeface="Times New Roman"/>
              <a:cs typeface="Times New Roman"/>
              <a:sym typeface="Times New Roman"/>
            </a:endParaRPr>
          </a:p>
          <a:p>
            <a:pPr marL="457200" lvl="0" indent="-457200" algn="l" rtl="0">
              <a:lnSpc>
                <a:spcPct val="150000"/>
              </a:lnSpc>
              <a:spcBef>
                <a:spcPts val="1500"/>
              </a:spcBef>
              <a:spcAft>
                <a:spcPts val="750"/>
              </a:spcAft>
              <a:buNone/>
            </a:pPr>
            <a:endParaRPr sz="2300" b="1">
              <a:solidFill>
                <a:srgbClr val="1C4587"/>
              </a:solidFill>
              <a:latin typeface="Times New Roman"/>
              <a:ea typeface="Times New Roman"/>
              <a:cs typeface="Times New Roman"/>
              <a:sym typeface="Times New Roman"/>
            </a:endParaRPr>
          </a:p>
        </p:txBody>
      </p:sp>
      <p:sp>
        <p:nvSpPr>
          <p:cNvPr id="182" name="Google Shape;182;p28"/>
          <p:cNvSpPr txBox="1"/>
          <p:nvPr/>
        </p:nvSpPr>
        <p:spPr>
          <a:xfrm>
            <a:off x="-24050" y="0"/>
            <a:ext cx="9144000" cy="1596300"/>
          </a:xfrm>
          <a:prstGeom prst="rect">
            <a:avLst/>
          </a:prstGeom>
          <a:noFill/>
          <a:ln>
            <a:noFill/>
          </a:ln>
        </p:spPr>
        <p:txBody>
          <a:bodyPr spcFirstLastPara="1" wrap="square" lIns="91425" tIns="91425" rIns="91425" bIns="91425" anchor="t" anchorCtr="0">
            <a:noAutofit/>
          </a:bodyPr>
          <a:lstStyle/>
          <a:p>
            <a:pPr marL="0" lvl="0" indent="0" algn="ctr" rtl="1">
              <a:spcBef>
                <a:spcPts val="0"/>
              </a:spcBef>
              <a:spcAft>
                <a:spcPts val="0"/>
              </a:spcAf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sz="4400">
              <a:solidFill>
                <a:schemeClr val="accent5"/>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187" name="Google Shape;187;p29"/>
          <p:cNvPicPr preferRelativeResize="0"/>
          <p:nvPr/>
        </p:nvPicPr>
        <p:blipFill>
          <a:blip r:embed="rId3">
            <a:alphaModFix/>
          </a:blip>
          <a:stretch>
            <a:fillRect/>
          </a:stretch>
        </p:blipFill>
        <p:spPr>
          <a:xfrm>
            <a:off x="0" y="38833"/>
            <a:ext cx="9143999" cy="681404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p:nvPr/>
        </p:nvSpPr>
        <p:spPr>
          <a:xfrm>
            <a:off x="0" y="1348850"/>
            <a:ext cx="9144000" cy="5509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3800" b="1">
                <a:solidFill>
                  <a:srgbClr val="1C4587"/>
                </a:solidFill>
                <a:highlight>
                  <a:srgbClr val="FFFFFF"/>
                </a:highlight>
                <a:latin typeface="Times New Roman"/>
                <a:ea typeface="Times New Roman"/>
                <a:cs typeface="Times New Roman"/>
                <a:sym typeface="Times New Roman"/>
              </a:rPr>
              <a:t>MovieStorm</a:t>
            </a:r>
            <a:endParaRPr sz="3800" b="1">
              <a:solidFill>
                <a:srgbClr val="1C4587"/>
              </a:solidFill>
              <a:highlight>
                <a:srgbClr val="FFFFFF"/>
              </a:highlight>
              <a:latin typeface="Times New Roman"/>
              <a:ea typeface="Times New Roman"/>
              <a:cs typeface="Times New Roman"/>
              <a:sym typeface="Times New Roman"/>
            </a:endParaRPr>
          </a:p>
          <a:p>
            <a:pPr marL="0" lvl="0" indent="0" algn="ctr" rtl="0">
              <a:lnSpc>
                <a:spcPct val="115000"/>
              </a:lnSpc>
              <a:spcBef>
                <a:spcPts val="1000"/>
              </a:spcBef>
              <a:spcAft>
                <a:spcPts val="0"/>
              </a:spcAft>
              <a:buNone/>
            </a:pPr>
            <a:endParaRPr sz="2500" b="1">
              <a:solidFill>
                <a:srgbClr val="1C4587"/>
              </a:solidFill>
              <a:highlight>
                <a:srgbClr val="FFFFFF"/>
              </a:highlight>
              <a:latin typeface="Times New Roman"/>
              <a:ea typeface="Times New Roman"/>
              <a:cs typeface="Times New Roman"/>
              <a:sym typeface="Times New Roman"/>
            </a:endParaRPr>
          </a:p>
          <a:p>
            <a:pPr marL="1371600" marR="38100" lvl="0" indent="-393700" algn="l" rtl="0">
              <a:lnSpc>
                <a:spcPct val="115000"/>
              </a:lnSpc>
              <a:spcBef>
                <a:spcPts val="1000"/>
              </a:spcBef>
              <a:spcAft>
                <a:spcPts val="0"/>
              </a:spcAft>
              <a:buClr>
                <a:srgbClr val="1C4587"/>
              </a:buClr>
              <a:buSzPts val="2600"/>
              <a:buFont typeface="Times New Roman"/>
              <a:buAutoNum type="arabicPeriod"/>
            </a:pPr>
            <a:r>
              <a:rPr lang="en-US" sz="2600">
                <a:solidFill>
                  <a:srgbClr val="1C4587"/>
                </a:solidFill>
                <a:highlight>
                  <a:srgbClr val="FFFFFF"/>
                </a:highlight>
                <a:latin typeface="Times New Roman"/>
                <a:ea typeface="Times New Roman"/>
                <a:cs typeface="Times New Roman"/>
                <a:sym typeface="Times New Roman"/>
              </a:rPr>
              <a:t>First Steps</a:t>
            </a:r>
            <a:endParaRPr sz="2600">
              <a:solidFill>
                <a:srgbClr val="1C4587"/>
              </a:solidFill>
              <a:highlight>
                <a:srgbClr val="FFFFFF"/>
              </a:highlight>
              <a:latin typeface="Times New Roman"/>
              <a:ea typeface="Times New Roman"/>
              <a:cs typeface="Times New Roman"/>
              <a:sym typeface="Times New Roman"/>
            </a:endParaRPr>
          </a:p>
          <a:p>
            <a:pPr marL="1371600" marR="38100" lvl="0" indent="-393700" algn="l" rtl="0">
              <a:lnSpc>
                <a:spcPct val="115000"/>
              </a:lnSpc>
              <a:spcBef>
                <a:spcPts val="0"/>
              </a:spcBef>
              <a:spcAft>
                <a:spcPts val="0"/>
              </a:spcAft>
              <a:buClr>
                <a:srgbClr val="1C4587"/>
              </a:buClr>
              <a:buSzPts val="2600"/>
              <a:buFont typeface="Times New Roman"/>
              <a:buAutoNum type="arabicPeriod"/>
            </a:pPr>
            <a:r>
              <a:rPr lang="en-US" sz="2600">
                <a:solidFill>
                  <a:srgbClr val="1C4587"/>
                </a:solidFill>
                <a:highlight>
                  <a:srgbClr val="FFFFFF"/>
                </a:highlight>
                <a:latin typeface="Times New Roman"/>
                <a:ea typeface="Times New Roman"/>
                <a:cs typeface="Times New Roman"/>
                <a:sym typeface="Times New Roman"/>
              </a:rPr>
              <a:t>Set Building</a:t>
            </a:r>
            <a:endParaRPr sz="2600">
              <a:solidFill>
                <a:srgbClr val="1C4587"/>
              </a:solidFill>
              <a:highlight>
                <a:srgbClr val="FFFFFF"/>
              </a:highlight>
              <a:latin typeface="Times New Roman"/>
              <a:ea typeface="Times New Roman"/>
              <a:cs typeface="Times New Roman"/>
              <a:sym typeface="Times New Roman"/>
            </a:endParaRPr>
          </a:p>
          <a:p>
            <a:pPr marL="1371600" marR="38100" lvl="0" indent="-393700" algn="l" rtl="0">
              <a:lnSpc>
                <a:spcPct val="115000"/>
              </a:lnSpc>
              <a:spcBef>
                <a:spcPts val="0"/>
              </a:spcBef>
              <a:spcAft>
                <a:spcPts val="0"/>
              </a:spcAft>
              <a:buClr>
                <a:srgbClr val="1C4587"/>
              </a:buClr>
              <a:buSzPts val="2600"/>
              <a:buFont typeface="Times New Roman"/>
              <a:buAutoNum type="arabicPeriod"/>
            </a:pPr>
            <a:r>
              <a:rPr lang="en-US" sz="2600">
                <a:solidFill>
                  <a:srgbClr val="1C4587"/>
                </a:solidFill>
                <a:highlight>
                  <a:srgbClr val="FFFFFF"/>
                </a:highlight>
                <a:latin typeface="Times New Roman"/>
                <a:ea typeface="Times New Roman"/>
                <a:cs typeface="Times New Roman"/>
                <a:sym typeface="Times New Roman"/>
              </a:rPr>
              <a:t>Lighting</a:t>
            </a:r>
            <a:endParaRPr sz="2600">
              <a:solidFill>
                <a:srgbClr val="1C4587"/>
              </a:solidFill>
              <a:highlight>
                <a:srgbClr val="FFFFFF"/>
              </a:highlight>
              <a:latin typeface="Times New Roman"/>
              <a:ea typeface="Times New Roman"/>
              <a:cs typeface="Times New Roman"/>
              <a:sym typeface="Times New Roman"/>
            </a:endParaRPr>
          </a:p>
          <a:p>
            <a:pPr marL="1371600" marR="38100" lvl="0" indent="-393700" algn="l" rtl="0">
              <a:lnSpc>
                <a:spcPct val="115000"/>
              </a:lnSpc>
              <a:spcBef>
                <a:spcPts val="0"/>
              </a:spcBef>
              <a:spcAft>
                <a:spcPts val="0"/>
              </a:spcAft>
              <a:buClr>
                <a:srgbClr val="1C4587"/>
              </a:buClr>
              <a:buSzPts val="2600"/>
              <a:buFont typeface="Times New Roman"/>
              <a:buAutoNum type="arabicPeriod"/>
            </a:pPr>
            <a:r>
              <a:rPr lang="en-US" sz="2600">
                <a:solidFill>
                  <a:srgbClr val="1C4587"/>
                </a:solidFill>
                <a:highlight>
                  <a:srgbClr val="FFFFFF"/>
                </a:highlight>
                <a:latin typeface="Times New Roman"/>
                <a:ea typeface="Times New Roman"/>
                <a:cs typeface="Times New Roman"/>
                <a:sym typeface="Times New Roman"/>
              </a:rPr>
              <a:t>Characters</a:t>
            </a:r>
            <a:endParaRPr sz="2600">
              <a:solidFill>
                <a:srgbClr val="1C4587"/>
              </a:solidFill>
              <a:highlight>
                <a:srgbClr val="FFFFFF"/>
              </a:highlight>
              <a:latin typeface="Times New Roman"/>
              <a:ea typeface="Times New Roman"/>
              <a:cs typeface="Times New Roman"/>
              <a:sym typeface="Times New Roman"/>
            </a:endParaRPr>
          </a:p>
          <a:p>
            <a:pPr marL="1371600" marR="38100" lvl="0" indent="-393700" algn="l" rtl="0">
              <a:lnSpc>
                <a:spcPct val="115000"/>
              </a:lnSpc>
              <a:spcBef>
                <a:spcPts val="0"/>
              </a:spcBef>
              <a:spcAft>
                <a:spcPts val="0"/>
              </a:spcAft>
              <a:buClr>
                <a:srgbClr val="1C4587"/>
              </a:buClr>
              <a:buSzPts val="2600"/>
              <a:buFont typeface="Times New Roman"/>
              <a:buAutoNum type="arabicPeriod"/>
            </a:pPr>
            <a:r>
              <a:rPr lang="en-US" sz="2600">
                <a:solidFill>
                  <a:srgbClr val="1C4587"/>
                </a:solidFill>
                <a:highlight>
                  <a:srgbClr val="FFFFFF"/>
                </a:highlight>
                <a:latin typeface="Times New Roman"/>
                <a:ea typeface="Times New Roman"/>
                <a:cs typeface="Times New Roman"/>
                <a:sym typeface="Times New Roman"/>
              </a:rPr>
              <a:t>Directing</a:t>
            </a:r>
            <a:endParaRPr sz="2600">
              <a:solidFill>
                <a:srgbClr val="1C4587"/>
              </a:solidFill>
              <a:highlight>
                <a:srgbClr val="FFFFFF"/>
              </a:highlight>
              <a:latin typeface="Times New Roman"/>
              <a:ea typeface="Times New Roman"/>
              <a:cs typeface="Times New Roman"/>
              <a:sym typeface="Times New Roman"/>
            </a:endParaRPr>
          </a:p>
          <a:p>
            <a:pPr marL="1371600" marR="38100" lvl="0" indent="-393700" algn="l" rtl="0">
              <a:lnSpc>
                <a:spcPct val="115000"/>
              </a:lnSpc>
              <a:spcBef>
                <a:spcPts val="0"/>
              </a:spcBef>
              <a:spcAft>
                <a:spcPts val="0"/>
              </a:spcAft>
              <a:buClr>
                <a:srgbClr val="1C4587"/>
              </a:buClr>
              <a:buSzPts val="2600"/>
              <a:buFont typeface="Times New Roman"/>
              <a:buAutoNum type="arabicPeriod"/>
            </a:pPr>
            <a:r>
              <a:rPr lang="en-US" sz="2600">
                <a:solidFill>
                  <a:srgbClr val="1C4587"/>
                </a:solidFill>
                <a:highlight>
                  <a:srgbClr val="FFFFFF"/>
                </a:highlight>
                <a:latin typeface="Times New Roman"/>
                <a:ea typeface="Times New Roman"/>
                <a:cs typeface="Times New Roman"/>
                <a:sym typeface="Times New Roman"/>
              </a:rPr>
              <a:t>Cameras</a:t>
            </a:r>
            <a:endParaRPr sz="2600">
              <a:solidFill>
                <a:srgbClr val="1C4587"/>
              </a:solidFill>
              <a:highlight>
                <a:srgbClr val="FFFFFF"/>
              </a:highlight>
              <a:latin typeface="Times New Roman"/>
              <a:ea typeface="Times New Roman"/>
              <a:cs typeface="Times New Roman"/>
              <a:sym typeface="Times New Roman"/>
            </a:endParaRPr>
          </a:p>
          <a:p>
            <a:pPr marL="1371600" marR="38100" lvl="0" indent="-393700" algn="l" rtl="0">
              <a:lnSpc>
                <a:spcPct val="115000"/>
              </a:lnSpc>
              <a:spcBef>
                <a:spcPts val="0"/>
              </a:spcBef>
              <a:spcAft>
                <a:spcPts val="0"/>
              </a:spcAft>
              <a:buClr>
                <a:srgbClr val="1C4587"/>
              </a:buClr>
              <a:buSzPts val="2600"/>
              <a:buFont typeface="Times New Roman"/>
              <a:buAutoNum type="arabicPeriod"/>
            </a:pPr>
            <a:r>
              <a:rPr lang="en-US" sz="2600">
                <a:solidFill>
                  <a:srgbClr val="1C4587"/>
                </a:solidFill>
                <a:highlight>
                  <a:srgbClr val="FFFFFF"/>
                </a:highlight>
                <a:latin typeface="Times New Roman"/>
                <a:ea typeface="Times New Roman"/>
                <a:cs typeface="Times New Roman"/>
                <a:sym typeface="Times New Roman"/>
              </a:rPr>
              <a:t>Post-production</a:t>
            </a:r>
            <a:endParaRPr sz="2600">
              <a:solidFill>
                <a:srgbClr val="1C4587"/>
              </a:solidFill>
              <a:highlight>
                <a:srgbClr val="FFFFFF"/>
              </a:highlight>
              <a:latin typeface="Times New Roman"/>
              <a:ea typeface="Times New Roman"/>
              <a:cs typeface="Times New Roman"/>
              <a:sym typeface="Times New Roman"/>
            </a:endParaRPr>
          </a:p>
          <a:p>
            <a:pPr marL="1371600" marR="38100" lvl="0" indent="-393700" algn="l" rtl="0">
              <a:lnSpc>
                <a:spcPct val="115000"/>
              </a:lnSpc>
              <a:spcBef>
                <a:spcPts val="0"/>
              </a:spcBef>
              <a:spcAft>
                <a:spcPts val="0"/>
              </a:spcAft>
              <a:buClr>
                <a:srgbClr val="1C4587"/>
              </a:buClr>
              <a:buSzPts val="2600"/>
              <a:buFont typeface="Times New Roman"/>
              <a:buAutoNum type="arabicPeriod"/>
            </a:pPr>
            <a:r>
              <a:rPr lang="en-US" sz="2600">
                <a:solidFill>
                  <a:srgbClr val="1C4587"/>
                </a:solidFill>
                <a:highlight>
                  <a:srgbClr val="FFFFFF"/>
                </a:highlight>
                <a:latin typeface="Times New Roman"/>
                <a:ea typeface="Times New Roman"/>
                <a:cs typeface="Times New Roman"/>
                <a:sym typeface="Times New Roman"/>
              </a:rPr>
              <a:t>Special Effects</a:t>
            </a:r>
            <a:endParaRPr sz="2600">
              <a:solidFill>
                <a:srgbClr val="1C4587"/>
              </a:solidFill>
              <a:highlight>
                <a:srgbClr val="FFFFFF"/>
              </a:highlight>
              <a:latin typeface="Times New Roman"/>
              <a:ea typeface="Times New Roman"/>
              <a:cs typeface="Times New Roman"/>
              <a:sym typeface="Times New Roman"/>
            </a:endParaRPr>
          </a:p>
          <a:p>
            <a:pPr marL="457200" lvl="0" indent="-457200" algn="l" rtl="0">
              <a:lnSpc>
                <a:spcPct val="150000"/>
              </a:lnSpc>
              <a:spcBef>
                <a:spcPts val="1500"/>
              </a:spcBef>
              <a:spcAft>
                <a:spcPts val="750"/>
              </a:spcAft>
              <a:buNone/>
            </a:pPr>
            <a:endParaRPr sz="1800" b="1">
              <a:solidFill>
                <a:schemeClr val="dk1"/>
              </a:solidFill>
              <a:latin typeface="Times New Roman"/>
              <a:ea typeface="Times New Roman"/>
              <a:cs typeface="Times New Roman"/>
              <a:sym typeface="Times New Roman"/>
            </a:endParaRPr>
          </a:p>
        </p:txBody>
      </p:sp>
      <p:sp>
        <p:nvSpPr>
          <p:cNvPr id="193" name="Google Shape;193;p30"/>
          <p:cNvSpPr txBox="1"/>
          <p:nvPr/>
        </p:nvSpPr>
        <p:spPr>
          <a:xfrm>
            <a:off x="-24050" y="0"/>
            <a:ext cx="9144000" cy="1596300"/>
          </a:xfrm>
          <a:prstGeom prst="rect">
            <a:avLst/>
          </a:prstGeom>
          <a:noFill/>
          <a:ln>
            <a:noFill/>
          </a:ln>
        </p:spPr>
        <p:txBody>
          <a:bodyPr spcFirstLastPara="1" wrap="square" lIns="91425" tIns="91425" rIns="91425" bIns="91425" anchor="t" anchorCtr="0">
            <a:noAutofit/>
          </a:bodyPr>
          <a:lstStyle/>
          <a:p>
            <a:pPr marL="0" lvl="0" indent="0" algn="ctr" rtl="1">
              <a:spcBef>
                <a:spcPts val="0"/>
              </a:spcBef>
              <a:spcAft>
                <a:spcPts val="0"/>
              </a:spcAf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sz="4400">
              <a:solidFill>
                <a:schemeClr val="accent5"/>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pic>
        <p:nvPicPr>
          <p:cNvPr id="198" name="Google Shape;198;p31"/>
          <p:cNvPicPr preferRelativeResize="0"/>
          <p:nvPr/>
        </p:nvPicPr>
        <p:blipFill>
          <a:blip r:embed="rId3">
            <a:alphaModFix/>
          </a:blip>
          <a:stretch>
            <a:fillRect/>
          </a:stretch>
        </p:blipFill>
        <p:spPr>
          <a:xfrm>
            <a:off x="0" y="0"/>
            <a:ext cx="9144002"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a:p>
        </p:txBody>
      </p:sp>
      <p:sp>
        <p:nvSpPr>
          <p:cNvPr id="92" name="Google Shape;92;p14"/>
          <p:cNvSpPr txBox="1">
            <a:spLocks noGrp="1"/>
          </p:cNvSpPr>
          <p:nvPr>
            <p:ph type="body" idx="1"/>
          </p:nvPr>
        </p:nvSpPr>
        <p:spPr>
          <a:xfrm>
            <a:off x="457200" y="1631825"/>
            <a:ext cx="8229600" cy="45261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sz="3100" b="1">
                <a:solidFill>
                  <a:srgbClr val="1C4587"/>
                </a:solidFill>
                <a:highlight>
                  <a:schemeClr val="lt1"/>
                </a:highlight>
                <a:latin typeface="Arial"/>
                <a:ea typeface="Arial"/>
                <a:cs typeface="Arial"/>
                <a:sym typeface="Arial"/>
              </a:rPr>
              <a:t>Problem </a:t>
            </a:r>
            <a:endParaRPr sz="3100" b="1">
              <a:solidFill>
                <a:srgbClr val="1C4587"/>
              </a:solidFill>
              <a:highlight>
                <a:schemeClr val="lt1"/>
              </a:highlight>
              <a:latin typeface="Arial"/>
              <a:ea typeface="Arial"/>
              <a:cs typeface="Arial"/>
              <a:sym typeface="Arial"/>
            </a:endParaRPr>
          </a:p>
          <a:p>
            <a:pPr marL="0" lvl="0" indent="0" algn="ctr" rtl="0">
              <a:spcBef>
                <a:spcPts val="640"/>
              </a:spcBef>
              <a:spcAft>
                <a:spcPts val="0"/>
              </a:spcAft>
              <a:buNone/>
            </a:pPr>
            <a:endParaRPr sz="2400" b="1">
              <a:solidFill>
                <a:srgbClr val="1C4587"/>
              </a:solidFill>
              <a:highlight>
                <a:schemeClr val="lt1"/>
              </a:highlight>
              <a:latin typeface="Arial"/>
              <a:ea typeface="Arial"/>
              <a:cs typeface="Arial"/>
              <a:sym typeface="Arial"/>
            </a:endParaRPr>
          </a:p>
          <a:p>
            <a:pPr marL="457200" lvl="0" indent="-342900" algn="l" rtl="0">
              <a:spcBef>
                <a:spcPts val="640"/>
              </a:spcBef>
              <a:spcAft>
                <a:spcPts val="0"/>
              </a:spcAft>
              <a:buClr>
                <a:srgbClr val="3C78D8"/>
              </a:buClr>
              <a:buSzPts val="1800"/>
              <a:buFont typeface="Arial"/>
              <a:buChar char="•"/>
            </a:pPr>
            <a:r>
              <a:rPr lang="en-US" sz="1800">
                <a:solidFill>
                  <a:srgbClr val="3C78D8"/>
                </a:solidFill>
                <a:latin typeface="Arial"/>
                <a:ea typeface="Arial"/>
                <a:cs typeface="Arial"/>
                <a:sym typeface="Arial"/>
              </a:rPr>
              <a:t>Walt Disney took 9 years to make his first animated film on paper.</a:t>
            </a:r>
            <a:endParaRPr sz="1800">
              <a:solidFill>
                <a:srgbClr val="3C78D8"/>
              </a:solidFill>
              <a:latin typeface="Arial"/>
              <a:ea typeface="Arial"/>
              <a:cs typeface="Arial"/>
              <a:sym typeface="Arial"/>
            </a:endParaRPr>
          </a:p>
          <a:p>
            <a:pPr marL="457200" lvl="0" indent="-342900" algn="l" rtl="0">
              <a:spcBef>
                <a:spcPts val="0"/>
              </a:spcBef>
              <a:spcAft>
                <a:spcPts val="0"/>
              </a:spcAft>
              <a:buClr>
                <a:srgbClr val="3C78D8"/>
              </a:buClr>
              <a:buSzPts val="1800"/>
              <a:buChar char="•"/>
            </a:pPr>
            <a:r>
              <a:rPr lang="en-US" sz="1800">
                <a:solidFill>
                  <a:srgbClr val="3C78D8"/>
                </a:solidFill>
                <a:latin typeface="Arial"/>
                <a:ea typeface="Arial"/>
                <a:cs typeface="Arial"/>
                <a:sym typeface="Arial"/>
              </a:rPr>
              <a:t>Studio Ghibli took 7 years to make spirited away.</a:t>
            </a:r>
            <a:endParaRPr sz="1800">
              <a:solidFill>
                <a:srgbClr val="3C78D8"/>
              </a:solidFill>
              <a:latin typeface="Arial"/>
              <a:ea typeface="Arial"/>
              <a:cs typeface="Arial"/>
              <a:sym typeface="Arial"/>
            </a:endParaRPr>
          </a:p>
          <a:p>
            <a:pPr marL="457200" lvl="0" indent="-342900" algn="l" rtl="0">
              <a:spcBef>
                <a:spcPts val="0"/>
              </a:spcBef>
              <a:spcAft>
                <a:spcPts val="0"/>
              </a:spcAft>
              <a:buClr>
                <a:srgbClr val="3C78D8"/>
              </a:buClr>
              <a:buSzPts val="1800"/>
              <a:buChar char="•"/>
            </a:pPr>
            <a:r>
              <a:rPr lang="en-US" sz="1800">
                <a:solidFill>
                  <a:srgbClr val="3C78D8"/>
                </a:solidFill>
                <a:latin typeface="Arial"/>
                <a:ea typeface="Arial"/>
                <a:cs typeface="Arial"/>
                <a:sym typeface="Arial"/>
              </a:rPr>
              <a:t>family Guy can composite a 20 minute episode in 3 weeks.</a:t>
            </a:r>
            <a:endParaRPr sz="1800">
              <a:solidFill>
                <a:srgbClr val="3C78D8"/>
              </a:solidFill>
              <a:latin typeface="Arial"/>
              <a:ea typeface="Arial"/>
              <a:cs typeface="Arial"/>
              <a:sym typeface="Arial"/>
            </a:endParaRPr>
          </a:p>
          <a:p>
            <a:pPr marL="457200" lvl="0" indent="-342900" algn="l" rtl="0">
              <a:spcBef>
                <a:spcPts val="0"/>
              </a:spcBef>
              <a:spcAft>
                <a:spcPts val="0"/>
              </a:spcAft>
              <a:buClr>
                <a:srgbClr val="3C78D8"/>
              </a:buClr>
              <a:buSzPts val="1800"/>
              <a:buChar char="•"/>
            </a:pPr>
            <a:r>
              <a:rPr lang="en-US" sz="1800">
                <a:solidFill>
                  <a:srgbClr val="3C78D8"/>
                </a:solidFill>
                <a:latin typeface="Arial"/>
                <a:ea typeface="Arial"/>
                <a:cs typeface="Arial"/>
                <a:sym typeface="Arial"/>
              </a:rPr>
              <a:t>Alan Becker made a 5 minute stick figure animation which took 3 months.</a:t>
            </a:r>
            <a:endParaRPr sz="1800">
              <a:solidFill>
                <a:srgbClr val="3C78D8"/>
              </a:solidFill>
              <a:latin typeface="Arial"/>
              <a:ea typeface="Arial"/>
              <a:cs typeface="Arial"/>
              <a:sym typeface="Arial"/>
            </a:endParaRPr>
          </a:p>
          <a:p>
            <a:pPr marL="0" lvl="0" indent="0" algn="l" rtl="0">
              <a:spcBef>
                <a:spcPts val="640"/>
              </a:spcBef>
              <a:spcAft>
                <a:spcPts val="0"/>
              </a:spcAft>
              <a:buNone/>
            </a:pPr>
            <a:r>
              <a:rPr lang="en-US" sz="1800">
                <a:solidFill>
                  <a:srgbClr val="FF0000"/>
                </a:solidFill>
                <a:highlight>
                  <a:schemeClr val="lt1"/>
                </a:highlight>
                <a:latin typeface="Arial"/>
                <a:ea typeface="Arial"/>
                <a:cs typeface="Arial"/>
                <a:sym typeface="Arial"/>
              </a:rPr>
              <a:t>   </a:t>
            </a:r>
            <a:endParaRPr sz="1800">
              <a:solidFill>
                <a:srgbClr val="FF0000"/>
              </a:solidFill>
              <a:highlight>
                <a:schemeClr val="lt1"/>
              </a:highlight>
              <a:latin typeface="Arial"/>
              <a:ea typeface="Arial"/>
              <a:cs typeface="Arial"/>
              <a:sym typeface="Arial"/>
            </a:endParaRPr>
          </a:p>
          <a:p>
            <a:pPr marL="457200" lvl="0" indent="0" algn="l" rtl="0">
              <a:spcBef>
                <a:spcPts val="640"/>
              </a:spcBef>
              <a:spcAft>
                <a:spcPts val="0"/>
              </a:spcAft>
              <a:buNone/>
            </a:pPr>
            <a:r>
              <a:rPr lang="en-US" sz="1800">
                <a:solidFill>
                  <a:srgbClr val="FF0000"/>
                </a:solidFill>
                <a:highlight>
                  <a:schemeClr val="lt1"/>
                </a:highlight>
                <a:latin typeface="Arial"/>
                <a:ea typeface="Arial"/>
                <a:cs typeface="Arial"/>
                <a:sym typeface="Arial"/>
              </a:rPr>
              <a:t>which :</a:t>
            </a:r>
            <a:endParaRPr sz="1800">
              <a:solidFill>
                <a:srgbClr val="FF0000"/>
              </a:solidFill>
              <a:highlight>
                <a:schemeClr val="lt1"/>
              </a:highlight>
              <a:latin typeface="Arial"/>
              <a:ea typeface="Arial"/>
              <a:cs typeface="Arial"/>
              <a:sym typeface="Arial"/>
            </a:endParaRPr>
          </a:p>
          <a:p>
            <a:pPr marL="914400" lvl="0" indent="-342900" algn="l" rtl="0">
              <a:spcBef>
                <a:spcPts val="640"/>
              </a:spcBef>
              <a:spcAft>
                <a:spcPts val="0"/>
              </a:spcAft>
              <a:buClr>
                <a:srgbClr val="6D9EEB"/>
              </a:buClr>
              <a:buSzPts val="1800"/>
              <a:buFont typeface="Arial"/>
              <a:buChar char="❏"/>
            </a:pPr>
            <a:r>
              <a:rPr lang="en-US" sz="1800">
                <a:solidFill>
                  <a:srgbClr val="6D9EEB"/>
                </a:solidFill>
                <a:highlight>
                  <a:schemeClr val="lt1"/>
                </a:highlight>
                <a:latin typeface="Arial"/>
                <a:ea typeface="Arial"/>
                <a:cs typeface="Arial"/>
                <a:sym typeface="Arial"/>
              </a:rPr>
              <a:t>more cost effective .</a:t>
            </a:r>
            <a:endParaRPr sz="1800">
              <a:solidFill>
                <a:srgbClr val="6D9EEB"/>
              </a:solidFill>
              <a:highlight>
                <a:schemeClr val="lt1"/>
              </a:highlight>
              <a:latin typeface="Arial"/>
              <a:ea typeface="Arial"/>
              <a:cs typeface="Arial"/>
              <a:sym typeface="Arial"/>
            </a:endParaRPr>
          </a:p>
          <a:p>
            <a:pPr marL="914400" lvl="0" indent="-342900" algn="l" rtl="0">
              <a:spcBef>
                <a:spcPts val="0"/>
              </a:spcBef>
              <a:spcAft>
                <a:spcPts val="0"/>
              </a:spcAft>
              <a:buClr>
                <a:srgbClr val="6D9EEB"/>
              </a:buClr>
              <a:buSzPts val="1800"/>
              <a:buFont typeface="Arial"/>
              <a:buChar char="❏"/>
            </a:pPr>
            <a:r>
              <a:rPr lang="en-US" sz="1800">
                <a:solidFill>
                  <a:srgbClr val="6D9EEB"/>
                </a:solidFill>
                <a:highlight>
                  <a:schemeClr val="lt1"/>
                </a:highlight>
                <a:latin typeface="Arial"/>
                <a:ea typeface="Arial"/>
                <a:cs typeface="Arial"/>
                <a:sym typeface="Arial"/>
              </a:rPr>
              <a:t>have larger teams .</a:t>
            </a:r>
            <a:endParaRPr sz="1800">
              <a:solidFill>
                <a:srgbClr val="6D9EEB"/>
              </a:solidFill>
              <a:highlight>
                <a:schemeClr val="lt1"/>
              </a:highlight>
              <a:latin typeface="Arial"/>
              <a:ea typeface="Arial"/>
              <a:cs typeface="Arial"/>
              <a:sym typeface="Arial"/>
            </a:endParaRPr>
          </a:p>
          <a:p>
            <a:pPr marL="914400" lvl="0" indent="-342900" algn="l" rtl="0">
              <a:spcBef>
                <a:spcPts val="0"/>
              </a:spcBef>
              <a:spcAft>
                <a:spcPts val="0"/>
              </a:spcAft>
              <a:buClr>
                <a:srgbClr val="6D9EEB"/>
              </a:buClr>
              <a:buSzPts val="1800"/>
              <a:buFont typeface="Arial"/>
              <a:buChar char="❏"/>
            </a:pPr>
            <a:r>
              <a:rPr lang="en-US" sz="1800">
                <a:solidFill>
                  <a:srgbClr val="6D9EEB"/>
                </a:solidFill>
                <a:highlight>
                  <a:schemeClr val="lt1"/>
                </a:highlight>
                <a:latin typeface="Arial"/>
                <a:ea typeface="Arial"/>
                <a:cs typeface="Arial"/>
                <a:sym typeface="Arial"/>
              </a:rPr>
              <a:t>take long time .</a:t>
            </a:r>
            <a:endParaRPr sz="1800">
              <a:solidFill>
                <a:srgbClr val="6D9EEB"/>
              </a:solidFill>
              <a:highlight>
                <a:schemeClr val="lt1"/>
              </a:highlight>
              <a:latin typeface="Arial"/>
              <a:ea typeface="Arial"/>
              <a:cs typeface="Arial"/>
              <a:sym typeface="Arial"/>
            </a:endParaRPr>
          </a:p>
          <a:p>
            <a:pPr marL="457200" lvl="0" indent="0" algn="l" rtl="0">
              <a:spcBef>
                <a:spcPts val="640"/>
              </a:spcBef>
              <a:spcAft>
                <a:spcPts val="0"/>
              </a:spcAft>
              <a:buNone/>
            </a:pPr>
            <a:endParaRPr sz="1800">
              <a:solidFill>
                <a:srgbClr val="1D2129"/>
              </a:solidFill>
              <a:highlight>
                <a:schemeClr val="lt1"/>
              </a:highlight>
              <a:latin typeface="Arial"/>
              <a:ea typeface="Arial"/>
              <a:cs typeface="Arial"/>
              <a:sym typeface="Arial"/>
            </a:endParaRPr>
          </a:p>
          <a:p>
            <a:pPr marL="0" lvl="0" indent="0" algn="l" rtl="0">
              <a:spcBef>
                <a:spcPts val="640"/>
              </a:spcBef>
              <a:spcAft>
                <a:spcPts val="0"/>
              </a:spcAft>
              <a:buClr>
                <a:schemeClr val="dk1"/>
              </a:buClr>
              <a:buSzPts val="1100"/>
              <a:buFont typeface="Arial"/>
              <a:buNone/>
            </a:pPr>
            <a:endParaRPr sz="1800">
              <a:solidFill>
                <a:srgbClr val="1D2129"/>
              </a:solidFill>
              <a:highlight>
                <a:schemeClr val="lt1"/>
              </a:highlight>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2"/>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a:p>
        </p:txBody>
      </p:sp>
      <p:sp>
        <p:nvSpPr>
          <p:cNvPr id="204" name="Google Shape;204;p32"/>
          <p:cNvSpPr txBox="1"/>
          <p:nvPr/>
        </p:nvSpPr>
        <p:spPr>
          <a:xfrm>
            <a:off x="-75" y="1463850"/>
            <a:ext cx="9144000" cy="1062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Clr>
                <a:schemeClr val="dk1"/>
              </a:buClr>
              <a:buSzPts val="1100"/>
              <a:buFont typeface="Arial"/>
              <a:buNone/>
            </a:pPr>
            <a:r>
              <a:rPr lang="en-US" sz="3600" b="1">
                <a:solidFill>
                  <a:srgbClr val="1C4587"/>
                </a:solidFill>
                <a:latin typeface="Times New Roman"/>
                <a:ea typeface="Times New Roman"/>
                <a:cs typeface="Times New Roman"/>
                <a:sym typeface="Times New Roman"/>
              </a:rPr>
              <a:t>ScriptOmovie </a:t>
            </a:r>
            <a:r>
              <a:rPr lang="en-US" sz="2000">
                <a:solidFill>
                  <a:srgbClr val="1C4587"/>
                </a:solidFill>
                <a:latin typeface="Times New Roman"/>
                <a:ea typeface="Times New Roman"/>
                <a:cs typeface="Times New Roman"/>
                <a:sym typeface="Times New Roman"/>
              </a:rPr>
              <a:t>first release </a:t>
            </a:r>
            <a:r>
              <a:rPr lang="en-US" sz="3600" b="1">
                <a:solidFill>
                  <a:srgbClr val="1C4587"/>
                </a:solidFill>
                <a:latin typeface="Times New Roman"/>
                <a:ea typeface="Times New Roman"/>
                <a:cs typeface="Times New Roman"/>
                <a:sym typeface="Times New Roman"/>
              </a:rPr>
              <a:t> </a:t>
            </a:r>
            <a:endParaRPr sz="3600" b="1">
              <a:solidFill>
                <a:srgbClr val="1C4587"/>
              </a:solidFill>
              <a:latin typeface="Times New Roman"/>
              <a:ea typeface="Times New Roman"/>
              <a:cs typeface="Times New Roman"/>
              <a:sym typeface="Times New Roman"/>
            </a:endParaRPr>
          </a:p>
        </p:txBody>
      </p:sp>
      <p:pic>
        <p:nvPicPr>
          <p:cNvPr id="205" name="Google Shape;205;p32"/>
          <p:cNvPicPr preferRelativeResize="0"/>
          <p:nvPr/>
        </p:nvPicPr>
        <p:blipFill>
          <a:blip r:embed="rId3">
            <a:alphaModFix/>
          </a:blip>
          <a:stretch>
            <a:fillRect/>
          </a:stretch>
        </p:blipFill>
        <p:spPr>
          <a:xfrm>
            <a:off x="0" y="2608079"/>
            <a:ext cx="9143999" cy="426427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3"/>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a:p>
        </p:txBody>
      </p:sp>
      <p:pic>
        <p:nvPicPr>
          <p:cNvPr id="211" name="Google Shape;211;p33"/>
          <p:cNvPicPr preferRelativeResize="0"/>
          <p:nvPr/>
        </p:nvPicPr>
        <p:blipFill>
          <a:blip r:embed="rId3">
            <a:alphaModFix/>
          </a:blip>
          <a:stretch>
            <a:fillRect/>
          </a:stretch>
        </p:blipFill>
        <p:spPr>
          <a:xfrm>
            <a:off x="0" y="1646250"/>
            <a:ext cx="9143999" cy="5147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4"/>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a:p>
        </p:txBody>
      </p:sp>
      <p:pic>
        <p:nvPicPr>
          <p:cNvPr id="217" name="Google Shape;217;p34"/>
          <p:cNvPicPr preferRelativeResize="0"/>
          <p:nvPr/>
        </p:nvPicPr>
        <p:blipFill>
          <a:blip r:embed="rId3">
            <a:alphaModFix/>
          </a:blip>
          <a:stretch>
            <a:fillRect/>
          </a:stretch>
        </p:blipFill>
        <p:spPr>
          <a:xfrm>
            <a:off x="0" y="1584150"/>
            <a:ext cx="9143999" cy="5280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5"/>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a:p>
        </p:txBody>
      </p:sp>
      <p:pic>
        <p:nvPicPr>
          <p:cNvPr id="223" name="Google Shape;223;p35"/>
          <p:cNvPicPr preferRelativeResize="0"/>
          <p:nvPr/>
        </p:nvPicPr>
        <p:blipFill>
          <a:blip r:embed="rId3">
            <a:alphaModFix/>
          </a:blip>
          <a:stretch>
            <a:fillRect/>
          </a:stretch>
        </p:blipFill>
        <p:spPr>
          <a:xfrm>
            <a:off x="0" y="1493850"/>
            <a:ext cx="9143999" cy="53812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6"/>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a:p>
        </p:txBody>
      </p:sp>
      <p:pic>
        <p:nvPicPr>
          <p:cNvPr id="229" name="Google Shape;229;p36"/>
          <p:cNvPicPr preferRelativeResize="0"/>
          <p:nvPr/>
        </p:nvPicPr>
        <p:blipFill>
          <a:blip r:embed="rId3">
            <a:alphaModFix/>
          </a:blip>
          <a:stretch>
            <a:fillRect/>
          </a:stretch>
        </p:blipFill>
        <p:spPr>
          <a:xfrm>
            <a:off x="0" y="1493850"/>
            <a:ext cx="9143999" cy="5360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7"/>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a:p>
        </p:txBody>
      </p:sp>
      <p:pic>
        <p:nvPicPr>
          <p:cNvPr id="235" name="Google Shape;235;p37"/>
          <p:cNvPicPr preferRelativeResize="0"/>
          <p:nvPr/>
        </p:nvPicPr>
        <p:blipFill>
          <a:blip r:embed="rId3">
            <a:alphaModFix/>
          </a:blip>
          <a:stretch>
            <a:fillRect/>
          </a:stretch>
        </p:blipFill>
        <p:spPr>
          <a:xfrm>
            <a:off x="0" y="1570050"/>
            <a:ext cx="9143999" cy="5287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8"/>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a:p>
        </p:txBody>
      </p:sp>
      <p:sp>
        <p:nvSpPr>
          <p:cNvPr id="241" name="Google Shape;241;p38"/>
          <p:cNvSpPr txBox="1"/>
          <p:nvPr/>
        </p:nvSpPr>
        <p:spPr>
          <a:xfrm>
            <a:off x="-3200" y="1524000"/>
            <a:ext cx="9144000" cy="533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rgbClr val="1C4587"/>
                </a:solidFill>
                <a:latin typeface="Times New Roman"/>
                <a:ea typeface="Times New Roman"/>
                <a:cs typeface="Times New Roman"/>
                <a:sym typeface="Times New Roman"/>
              </a:rPr>
              <a:t>What if we have an intelligent system we able to feed its </a:t>
            </a:r>
            <a:r>
              <a:rPr lang="en-US" sz="2800" b="1">
                <a:solidFill>
                  <a:srgbClr val="1C4587"/>
                </a:solidFill>
                <a:latin typeface="Times New Roman"/>
                <a:ea typeface="Times New Roman"/>
                <a:cs typeface="Times New Roman"/>
                <a:sym typeface="Times New Roman"/>
              </a:rPr>
              <a:t>Perception </a:t>
            </a:r>
            <a:r>
              <a:rPr lang="en-US" sz="2800">
                <a:solidFill>
                  <a:srgbClr val="1C4587"/>
                </a:solidFill>
                <a:latin typeface="Times New Roman"/>
                <a:ea typeface="Times New Roman"/>
                <a:cs typeface="Times New Roman"/>
                <a:sym typeface="Times New Roman"/>
              </a:rPr>
              <a:t>as an intelligent machine.</a:t>
            </a:r>
            <a:br>
              <a:rPr lang="en-US" sz="2800">
                <a:solidFill>
                  <a:srgbClr val="1C4587"/>
                </a:solidFill>
                <a:latin typeface="Times New Roman"/>
                <a:ea typeface="Times New Roman"/>
                <a:cs typeface="Times New Roman"/>
                <a:sym typeface="Times New Roman"/>
              </a:rPr>
            </a:br>
            <a:r>
              <a:rPr lang="en-US" sz="2800">
                <a:solidFill>
                  <a:srgbClr val="1C4587"/>
                </a:solidFill>
                <a:latin typeface="Times New Roman"/>
                <a:ea typeface="Times New Roman"/>
                <a:cs typeface="Times New Roman"/>
                <a:sym typeface="Times New Roman"/>
              </a:rPr>
              <a:t>	- the knowledge of the story,</a:t>
            </a:r>
            <a:br>
              <a:rPr lang="en-US" sz="2800">
                <a:solidFill>
                  <a:srgbClr val="1C4587"/>
                </a:solidFill>
                <a:latin typeface="Times New Roman"/>
                <a:ea typeface="Times New Roman"/>
                <a:cs typeface="Times New Roman"/>
                <a:sym typeface="Times New Roman"/>
              </a:rPr>
            </a:br>
            <a:r>
              <a:rPr lang="en-US" sz="2800">
                <a:solidFill>
                  <a:srgbClr val="1C4587"/>
                </a:solidFill>
                <a:latin typeface="Times New Roman"/>
                <a:ea typeface="Times New Roman"/>
                <a:cs typeface="Times New Roman"/>
                <a:sym typeface="Times New Roman"/>
              </a:rPr>
              <a:t>	- the scenario of events,</a:t>
            </a:r>
            <a:br>
              <a:rPr lang="en-US" sz="2800">
                <a:solidFill>
                  <a:srgbClr val="1C4587"/>
                </a:solidFill>
                <a:latin typeface="Times New Roman"/>
                <a:ea typeface="Times New Roman"/>
                <a:cs typeface="Times New Roman"/>
                <a:sym typeface="Times New Roman"/>
              </a:rPr>
            </a:br>
            <a:r>
              <a:rPr lang="en-US" sz="2800">
                <a:solidFill>
                  <a:srgbClr val="1C4587"/>
                </a:solidFill>
                <a:latin typeface="Times New Roman"/>
                <a:ea typeface="Times New Roman"/>
                <a:cs typeface="Times New Roman"/>
                <a:sym typeface="Times New Roman"/>
              </a:rPr>
              <a:t>	- the arrangement of events</a:t>
            </a:r>
            <a:endParaRPr sz="2800">
              <a:solidFill>
                <a:srgbClr val="1C4587"/>
              </a:solidFill>
              <a:latin typeface="Times New Roman"/>
              <a:ea typeface="Times New Roman"/>
              <a:cs typeface="Times New Roman"/>
              <a:sym typeface="Times New Roman"/>
            </a:endParaRPr>
          </a:p>
          <a:p>
            <a:pPr marL="0" lvl="0" indent="0" algn="l" rtl="0">
              <a:spcBef>
                <a:spcPts val="0"/>
              </a:spcBef>
              <a:spcAft>
                <a:spcPts val="0"/>
              </a:spcAft>
              <a:buNone/>
            </a:pPr>
            <a:br>
              <a:rPr lang="en-US" sz="2800">
                <a:solidFill>
                  <a:srgbClr val="1C4587"/>
                </a:solidFill>
                <a:latin typeface="Times New Roman"/>
                <a:ea typeface="Times New Roman"/>
                <a:cs typeface="Times New Roman"/>
                <a:sym typeface="Times New Roman"/>
              </a:rPr>
            </a:br>
            <a:r>
              <a:rPr lang="en-US" sz="2800">
                <a:solidFill>
                  <a:srgbClr val="1C4587"/>
                </a:solidFill>
                <a:latin typeface="Times New Roman"/>
                <a:ea typeface="Times New Roman"/>
                <a:cs typeface="Times New Roman"/>
                <a:sym typeface="Times New Roman"/>
              </a:rPr>
              <a:t> then train the machine using some CV technologies to generate the image of each event as a frame of our animated video, certain number of frames per second lead to an illusion of continuous motion.</a:t>
            </a:r>
            <a:endParaRPr sz="2800">
              <a:solidFill>
                <a:srgbClr val="1C4587"/>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9"/>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a:p>
        </p:txBody>
      </p:sp>
      <p:pic>
        <p:nvPicPr>
          <p:cNvPr id="247" name="Google Shape;247;p39"/>
          <p:cNvPicPr preferRelativeResize="0"/>
          <p:nvPr/>
        </p:nvPicPr>
        <p:blipFill>
          <a:blip r:embed="rId3">
            <a:alphaModFix/>
          </a:blip>
          <a:stretch>
            <a:fillRect/>
          </a:stretch>
        </p:blipFill>
        <p:spPr>
          <a:xfrm>
            <a:off x="0" y="1570050"/>
            <a:ext cx="9143999" cy="5233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0"/>
          <p:cNvSpPr txBox="1"/>
          <p:nvPr/>
        </p:nvSpPr>
        <p:spPr>
          <a:xfrm>
            <a:off x="0" y="0"/>
            <a:ext cx="9144000" cy="1686000"/>
          </a:xfrm>
          <a:prstGeom prst="rect">
            <a:avLst/>
          </a:prstGeom>
          <a:noFill/>
          <a:ln>
            <a:noFill/>
          </a:ln>
        </p:spPr>
        <p:txBody>
          <a:bodyPr spcFirstLastPara="1" wrap="square" lIns="91425" tIns="91425" rIns="91425" bIns="91425" anchor="ctr" anchorCtr="0">
            <a:noAutofit/>
          </a:bodyPr>
          <a:lstStyle/>
          <a:p>
            <a:pPr marL="0" lvl="0" indent="0" algn="ctr" rtl="1">
              <a:spcBef>
                <a:spcPts val="0"/>
              </a:spcBef>
              <a:spcAft>
                <a:spcPts val="0"/>
              </a:spcAf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sz="4400">
              <a:solidFill>
                <a:schemeClr val="accent5"/>
              </a:solidFill>
              <a:latin typeface="Calibri"/>
              <a:ea typeface="Calibri"/>
              <a:cs typeface="Calibri"/>
              <a:sym typeface="Calibri"/>
            </a:endParaRPr>
          </a:p>
        </p:txBody>
      </p:sp>
      <p:pic>
        <p:nvPicPr>
          <p:cNvPr id="253" name="Google Shape;253;p40"/>
          <p:cNvPicPr preferRelativeResize="0"/>
          <p:nvPr/>
        </p:nvPicPr>
        <p:blipFill>
          <a:blip r:embed="rId3">
            <a:alphaModFix/>
          </a:blip>
          <a:stretch>
            <a:fillRect/>
          </a:stretch>
        </p:blipFill>
        <p:spPr>
          <a:xfrm>
            <a:off x="631525" y="1761625"/>
            <a:ext cx="7880950" cy="1685925"/>
          </a:xfrm>
          <a:prstGeom prst="rect">
            <a:avLst/>
          </a:prstGeom>
          <a:noFill/>
          <a:ln>
            <a:noFill/>
          </a:ln>
        </p:spPr>
      </p:pic>
      <p:pic>
        <p:nvPicPr>
          <p:cNvPr id="254" name="Google Shape;254;p40"/>
          <p:cNvPicPr preferRelativeResize="0"/>
          <p:nvPr/>
        </p:nvPicPr>
        <p:blipFill>
          <a:blip r:embed="rId4">
            <a:alphaModFix/>
          </a:blip>
          <a:stretch>
            <a:fillRect/>
          </a:stretch>
        </p:blipFill>
        <p:spPr>
          <a:xfrm>
            <a:off x="631525" y="3748175"/>
            <a:ext cx="7880950" cy="1771650"/>
          </a:xfrm>
          <a:prstGeom prst="rect">
            <a:avLst/>
          </a:prstGeom>
          <a:noFill/>
          <a:ln>
            <a:noFill/>
          </a:ln>
        </p:spPr>
      </p:pic>
      <p:sp>
        <p:nvSpPr>
          <p:cNvPr id="255" name="Google Shape;255;p40"/>
          <p:cNvSpPr txBox="1"/>
          <p:nvPr/>
        </p:nvSpPr>
        <p:spPr>
          <a:xfrm>
            <a:off x="658525" y="5574625"/>
            <a:ext cx="7854000" cy="10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2900">
                <a:latin typeface="Calibri"/>
                <a:ea typeface="Calibri"/>
                <a:cs typeface="Calibri"/>
                <a:sym typeface="Calibri"/>
              </a:rPr>
              <a:t>so we need a machine to understand the text !!🤔</a:t>
            </a:r>
            <a:endParaRPr sz="290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900">
              <a:latin typeface="Calibri"/>
              <a:ea typeface="Calibri"/>
              <a:cs typeface="Calibri"/>
              <a:sym typeface="Calibri"/>
            </a:endParaRPr>
          </a:p>
          <a:p>
            <a:pPr marL="0" lvl="0" indent="0" algn="l" rtl="0">
              <a:spcBef>
                <a:spcPts val="0"/>
              </a:spcBef>
              <a:spcAft>
                <a:spcPts val="0"/>
              </a:spcAft>
              <a:buNone/>
            </a:pPr>
            <a:endParaRPr sz="29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1"/>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a:p>
        </p:txBody>
      </p:sp>
      <p:pic>
        <p:nvPicPr>
          <p:cNvPr id="261" name="Google Shape;261;p41"/>
          <p:cNvPicPr preferRelativeResize="0"/>
          <p:nvPr/>
        </p:nvPicPr>
        <p:blipFill>
          <a:blip r:embed="rId3">
            <a:alphaModFix/>
          </a:blip>
          <a:stretch>
            <a:fillRect/>
          </a:stretch>
        </p:blipFill>
        <p:spPr>
          <a:xfrm>
            <a:off x="0" y="1836825"/>
            <a:ext cx="9144000" cy="4792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a:p>
        </p:txBody>
      </p:sp>
      <p:sp>
        <p:nvSpPr>
          <p:cNvPr id="98" name="Google Shape;98;p15"/>
          <p:cNvSpPr txBox="1">
            <a:spLocks noGrp="1"/>
          </p:cNvSpPr>
          <p:nvPr>
            <p:ph type="body" idx="1"/>
          </p:nvPr>
        </p:nvSpPr>
        <p:spPr>
          <a:xfrm>
            <a:off x="0" y="1600200"/>
            <a:ext cx="9144000" cy="52578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sz="2700">
                <a:solidFill>
                  <a:srgbClr val="1F4D78"/>
                </a:solidFill>
                <a:highlight>
                  <a:schemeClr val="lt1"/>
                </a:highlight>
                <a:latin typeface="Arial"/>
                <a:ea typeface="Arial"/>
                <a:cs typeface="Arial"/>
                <a:sym typeface="Arial"/>
              </a:rPr>
              <a:t> </a:t>
            </a:r>
            <a:r>
              <a:rPr lang="en-US" sz="2700" b="1">
                <a:solidFill>
                  <a:srgbClr val="1C4587"/>
                </a:solidFill>
                <a:highlight>
                  <a:schemeClr val="lt1"/>
                </a:highlight>
                <a:latin typeface="Arial"/>
                <a:ea typeface="Arial"/>
                <a:cs typeface="Arial"/>
                <a:sym typeface="Arial"/>
              </a:rPr>
              <a:t>Vision </a:t>
            </a:r>
            <a:br>
              <a:rPr lang="en-US" sz="2700">
                <a:solidFill>
                  <a:srgbClr val="1D2129"/>
                </a:solidFill>
                <a:highlight>
                  <a:schemeClr val="lt1"/>
                </a:highlight>
                <a:latin typeface="Arial"/>
                <a:ea typeface="Arial"/>
                <a:cs typeface="Arial"/>
                <a:sym typeface="Arial"/>
              </a:rPr>
            </a:br>
            <a:r>
              <a:rPr lang="en-US" sz="2100">
                <a:solidFill>
                  <a:srgbClr val="1155CC"/>
                </a:solidFill>
                <a:highlight>
                  <a:schemeClr val="lt1"/>
                </a:highlight>
                <a:latin typeface="Arial"/>
                <a:ea typeface="Arial"/>
                <a:cs typeface="Arial"/>
                <a:sym typeface="Arial"/>
              </a:rPr>
              <a:t>Animations Can Engage person’s Interest</a:t>
            </a:r>
            <a:endParaRPr sz="2100">
              <a:solidFill>
                <a:srgbClr val="1155CC"/>
              </a:solidFill>
              <a:highlight>
                <a:schemeClr val="lt1"/>
              </a:highlight>
              <a:latin typeface="Arial"/>
              <a:ea typeface="Arial"/>
              <a:cs typeface="Arial"/>
              <a:sym typeface="Arial"/>
            </a:endParaRPr>
          </a:p>
          <a:p>
            <a:pPr marL="0" lvl="0" indent="0" algn="l" rtl="0">
              <a:spcBef>
                <a:spcPts val="640"/>
              </a:spcBef>
              <a:spcAft>
                <a:spcPts val="0"/>
              </a:spcAft>
              <a:buNone/>
            </a:pPr>
            <a:endParaRPr sz="1700" b="1">
              <a:solidFill>
                <a:srgbClr val="2E2E2E"/>
              </a:solidFill>
              <a:highlight>
                <a:srgbClr val="FFEE8D"/>
              </a:highlight>
              <a:latin typeface="Arial"/>
              <a:ea typeface="Arial"/>
              <a:cs typeface="Arial"/>
              <a:sym typeface="Arial"/>
            </a:endParaRPr>
          </a:p>
          <a:p>
            <a:pPr marL="0" lvl="0" indent="0" algn="l" rtl="0">
              <a:spcBef>
                <a:spcPts val="640"/>
              </a:spcBef>
              <a:spcAft>
                <a:spcPts val="0"/>
              </a:spcAft>
              <a:buNone/>
            </a:pPr>
            <a:endParaRPr sz="1700" b="1">
              <a:solidFill>
                <a:srgbClr val="2E2E2E"/>
              </a:solidFill>
              <a:highlight>
                <a:srgbClr val="FFEE8D"/>
              </a:highlight>
              <a:latin typeface="Arial"/>
              <a:ea typeface="Arial"/>
              <a:cs typeface="Arial"/>
              <a:sym typeface="Arial"/>
            </a:endParaRPr>
          </a:p>
          <a:p>
            <a:pPr marL="914400" lvl="0" indent="0" algn="l" rtl="0">
              <a:lnSpc>
                <a:spcPct val="145000"/>
              </a:lnSpc>
              <a:spcBef>
                <a:spcPts val="0"/>
              </a:spcBef>
              <a:spcAft>
                <a:spcPts val="0"/>
              </a:spcAft>
              <a:buClr>
                <a:schemeClr val="dk1"/>
              </a:buClr>
              <a:buSzPts val="1100"/>
              <a:buFont typeface="Arial"/>
              <a:buNone/>
            </a:pPr>
            <a:r>
              <a:rPr lang="en-US" sz="1800">
                <a:solidFill>
                  <a:srgbClr val="3C78D8"/>
                </a:solidFill>
                <a:highlight>
                  <a:schemeClr val="lt1"/>
                </a:highlight>
                <a:latin typeface="Arial"/>
                <a:ea typeface="Arial"/>
                <a:cs typeface="Arial"/>
                <a:sym typeface="Arial"/>
              </a:rPr>
              <a:t> Compared with static graphics, animated graphics can be:</a:t>
            </a:r>
            <a:endParaRPr sz="1800">
              <a:solidFill>
                <a:srgbClr val="3C78D8"/>
              </a:solidFill>
              <a:highlight>
                <a:schemeClr val="lt1"/>
              </a:highlight>
              <a:latin typeface="Arial"/>
              <a:ea typeface="Arial"/>
              <a:cs typeface="Arial"/>
              <a:sym typeface="Arial"/>
            </a:endParaRPr>
          </a:p>
          <a:p>
            <a:pPr marL="1371600" lvl="0" indent="-342900" algn="l" rtl="0">
              <a:lnSpc>
                <a:spcPct val="145000"/>
              </a:lnSpc>
              <a:spcBef>
                <a:spcPts val="0"/>
              </a:spcBef>
              <a:spcAft>
                <a:spcPts val="0"/>
              </a:spcAft>
              <a:buClr>
                <a:srgbClr val="6D9EEB"/>
              </a:buClr>
              <a:buSzPts val="1800"/>
              <a:buChar char="●"/>
            </a:pPr>
            <a:r>
              <a:rPr lang="en-US" sz="1800">
                <a:solidFill>
                  <a:srgbClr val="6D9EEB"/>
                </a:solidFill>
                <a:highlight>
                  <a:schemeClr val="lt1"/>
                </a:highlight>
                <a:latin typeface="Arial"/>
                <a:ea typeface="Arial"/>
                <a:cs typeface="Arial"/>
                <a:sym typeface="Arial"/>
              </a:rPr>
              <a:t>More informative .</a:t>
            </a:r>
            <a:endParaRPr sz="1800">
              <a:solidFill>
                <a:srgbClr val="6D9EEB"/>
              </a:solidFill>
              <a:highlight>
                <a:schemeClr val="lt1"/>
              </a:highlight>
              <a:latin typeface="Arial"/>
              <a:ea typeface="Arial"/>
              <a:cs typeface="Arial"/>
              <a:sym typeface="Arial"/>
            </a:endParaRPr>
          </a:p>
          <a:p>
            <a:pPr marL="1371600" lvl="0" indent="-342900" algn="l" rtl="0">
              <a:lnSpc>
                <a:spcPct val="145000"/>
              </a:lnSpc>
              <a:spcBef>
                <a:spcPts val="0"/>
              </a:spcBef>
              <a:spcAft>
                <a:spcPts val="0"/>
              </a:spcAft>
              <a:buClr>
                <a:srgbClr val="6D9EEB"/>
              </a:buClr>
              <a:buSzPts val="1800"/>
              <a:buChar char="●"/>
            </a:pPr>
            <a:r>
              <a:rPr lang="en-US" sz="1800">
                <a:solidFill>
                  <a:srgbClr val="6D9EEB"/>
                </a:solidFill>
                <a:highlight>
                  <a:schemeClr val="lt1"/>
                </a:highlight>
                <a:latin typeface="Arial"/>
                <a:ea typeface="Arial"/>
                <a:cs typeface="Arial"/>
                <a:sym typeface="Arial"/>
              </a:rPr>
              <a:t>Closer to the characteristics of the subject matter .</a:t>
            </a:r>
            <a:endParaRPr sz="1800">
              <a:solidFill>
                <a:srgbClr val="6D9EEB"/>
              </a:solidFill>
              <a:highlight>
                <a:schemeClr val="lt1"/>
              </a:highlight>
              <a:latin typeface="Arial"/>
              <a:ea typeface="Arial"/>
              <a:cs typeface="Arial"/>
              <a:sym typeface="Arial"/>
            </a:endParaRPr>
          </a:p>
          <a:p>
            <a:pPr marL="1371600" lvl="0" indent="-342900" algn="l" rtl="0">
              <a:lnSpc>
                <a:spcPct val="145000"/>
              </a:lnSpc>
              <a:spcBef>
                <a:spcPts val="0"/>
              </a:spcBef>
              <a:spcAft>
                <a:spcPts val="0"/>
              </a:spcAft>
              <a:buClr>
                <a:srgbClr val="6D9EEB"/>
              </a:buClr>
              <a:buSzPts val="1800"/>
              <a:buChar char="●"/>
            </a:pPr>
            <a:r>
              <a:rPr lang="en-US" sz="1800">
                <a:solidFill>
                  <a:srgbClr val="6D9EEB"/>
                </a:solidFill>
                <a:highlight>
                  <a:schemeClr val="lt1"/>
                </a:highlight>
                <a:latin typeface="Arial"/>
                <a:ea typeface="Arial"/>
                <a:cs typeface="Arial"/>
                <a:sym typeface="Arial"/>
              </a:rPr>
              <a:t>More explicit .</a:t>
            </a:r>
            <a:endParaRPr sz="1800">
              <a:solidFill>
                <a:srgbClr val="6D9EEB"/>
              </a:solidFill>
              <a:highlight>
                <a:schemeClr val="lt1"/>
              </a:highlight>
              <a:latin typeface="Arial"/>
              <a:ea typeface="Arial"/>
              <a:cs typeface="Arial"/>
              <a:sym typeface="Arial"/>
            </a:endParaRPr>
          </a:p>
          <a:p>
            <a:pPr marL="1371600" lvl="0" indent="-342900" algn="l" rtl="0">
              <a:lnSpc>
                <a:spcPct val="145000"/>
              </a:lnSpc>
              <a:spcBef>
                <a:spcPts val="0"/>
              </a:spcBef>
              <a:spcAft>
                <a:spcPts val="0"/>
              </a:spcAft>
              <a:buClr>
                <a:srgbClr val="6D9EEB"/>
              </a:buClr>
              <a:buSzPts val="1800"/>
              <a:buChar char="●"/>
            </a:pPr>
            <a:r>
              <a:rPr lang="en-US" sz="1800">
                <a:solidFill>
                  <a:srgbClr val="6D9EEB"/>
                </a:solidFill>
                <a:highlight>
                  <a:schemeClr val="lt1"/>
                </a:highlight>
                <a:latin typeface="Arial"/>
                <a:ea typeface="Arial"/>
                <a:cs typeface="Arial"/>
                <a:sym typeface="Arial"/>
              </a:rPr>
              <a:t>More explanatory .</a:t>
            </a:r>
            <a:endParaRPr sz="1800">
              <a:solidFill>
                <a:srgbClr val="6D9EEB"/>
              </a:solidFill>
              <a:highlight>
                <a:schemeClr val="lt1"/>
              </a:highlight>
              <a:latin typeface="Arial"/>
              <a:ea typeface="Arial"/>
              <a:cs typeface="Arial"/>
              <a:sym typeface="Arial"/>
            </a:endParaRPr>
          </a:p>
          <a:p>
            <a:pPr marL="1371600" lvl="0" indent="-342900" algn="l" rtl="0">
              <a:lnSpc>
                <a:spcPct val="145000"/>
              </a:lnSpc>
              <a:spcBef>
                <a:spcPts val="0"/>
              </a:spcBef>
              <a:spcAft>
                <a:spcPts val="0"/>
              </a:spcAft>
              <a:buClr>
                <a:srgbClr val="6D9EEB"/>
              </a:buClr>
              <a:buSzPts val="1800"/>
              <a:buChar char="●"/>
            </a:pPr>
            <a:r>
              <a:rPr lang="en-US" sz="1800">
                <a:solidFill>
                  <a:srgbClr val="6D9EEB"/>
                </a:solidFill>
                <a:highlight>
                  <a:schemeClr val="lt1"/>
                </a:highlight>
                <a:latin typeface="Arial"/>
                <a:ea typeface="Arial"/>
                <a:cs typeface="Arial"/>
                <a:sym typeface="Arial"/>
              </a:rPr>
              <a:t>Clearer .</a:t>
            </a:r>
            <a:endParaRPr sz="1800">
              <a:solidFill>
                <a:srgbClr val="6D9EEB"/>
              </a:solidFill>
              <a:highlight>
                <a:schemeClr val="lt1"/>
              </a:highlight>
              <a:latin typeface="Arial"/>
              <a:ea typeface="Arial"/>
              <a:cs typeface="Arial"/>
              <a:sym typeface="Arial"/>
            </a:endParaRPr>
          </a:p>
          <a:p>
            <a:pPr marL="1371600" lvl="0" indent="-342900" algn="l" rtl="0">
              <a:spcBef>
                <a:spcPts val="0"/>
              </a:spcBef>
              <a:spcAft>
                <a:spcPts val="0"/>
              </a:spcAft>
              <a:buClr>
                <a:srgbClr val="6D9EEB"/>
              </a:buClr>
              <a:buSzPts val="1800"/>
              <a:buChar char="●"/>
            </a:pPr>
            <a:r>
              <a:rPr lang="en-US" sz="1800">
                <a:solidFill>
                  <a:srgbClr val="6D9EEB"/>
                </a:solidFill>
                <a:latin typeface="Arial"/>
                <a:ea typeface="Arial"/>
                <a:cs typeface="Arial"/>
                <a:sym typeface="Arial"/>
              </a:rPr>
              <a:t>Best way to share your vision . </a:t>
            </a:r>
            <a:endParaRPr sz="1800">
              <a:solidFill>
                <a:srgbClr val="6D9EEB"/>
              </a:solidFill>
              <a:highlight>
                <a:schemeClr val="lt1"/>
              </a:highlight>
              <a:latin typeface="Arial"/>
              <a:ea typeface="Arial"/>
              <a:cs typeface="Arial"/>
              <a:sym typeface="Arial"/>
            </a:endParaRPr>
          </a:p>
          <a:p>
            <a:pPr marL="914400" lvl="0" indent="0" algn="l" rtl="0">
              <a:spcBef>
                <a:spcPts val="640"/>
              </a:spcBef>
              <a:spcAft>
                <a:spcPts val="0"/>
              </a:spcAft>
              <a:buNone/>
            </a:pPr>
            <a:endParaRPr sz="1800">
              <a:solidFill>
                <a:srgbClr val="6D9EEB"/>
              </a:solidFill>
              <a:highlight>
                <a:srgbClr val="FFFFFF"/>
              </a:highlight>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2"/>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a:p>
        </p:txBody>
      </p:sp>
      <p:pic>
        <p:nvPicPr>
          <p:cNvPr id="267" name="Google Shape;267;p42"/>
          <p:cNvPicPr preferRelativeResize="0"/>
          <p:nvPr/>
        </p:nvPicPr>
        <p:blipFill>
          <a:blip r:embed="rId3">
            <a:alphaModFix/>
          </a:blip>
          <a:stretch>
            <a:fillRect/>
          </a:stretch>
        </p:blipFill>
        <p:spPr>
          <a:xfrm>
            <a:off x="152400" y="1570038"/>
            <a:ext cx="8839200" cy="4972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3"/>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a:p>
        </p:txBody>
      </p:sp>
      <p:pic>
        <p:nvPicPr>
          <p:cNvPr id="273" name="Google Shape;273;p43"/>
          <p:cNvPicPr preferRelativeResize="0"/>
          <p:nvPr/>
        </p:nvPicPr>
        <p:blipFill>
          <a:blip r:embed="rId3">
            <a:alphaModFix/>
          </a:blip>
          <a:stretch>
            <a:fillRect/>
          </a:stretch>
        </p:blipFill>
        <p:spPr>
          <a:xfrm>
            <a:off x="0" y="1570050"/>
            <a:ext cx="9143999" cy="52879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sz="4400" b="0" i="0" u="none" strike="noStrike" cap="none">
              <a:solidFill>
                <a:schemeClr val="accent5"/>
              </a:solidFill>
              <a:latin typeface="Calibri"/>
              <a:ea typeface="Calibri"/>
              <a:cs typeface="Calibri"/>
              <a:sym typeface="Calibri"/>
            </a:endParaRPr>
          </a:p>
        </p:txBody>
      </p:sp>
      <p:sp>
        <p:nvSpPr>
          <p:cNvPr id="279" name="Google Shape;279;p44"/>
          <p:cNvSpPr/>
          <p:nvPr/>
        </p:nvSpPr>
        <p:spPr>
          <a:xfrm>
            <a:off x="2186315" y="1417638"/>
            <a:ext cx="4771500" cy="373800"/>
          </a:xfrm>
          <a:prstGeom prst="rect">
            <a:avLst/>
          </a:prstGeom>
          <a:noFill/>
          <a:ln>
            <a:noFill/>
          </a:ln>
        </p:spPr>
        <p:txBody>
          <a:bodyPr spcFirstLastPara="1" wrap="square" lIns="91425" tIns="45700" rIns="91425" bIns="45700" anchor="t" anchorCtr="0">
            <a:noAutofit/>
          </a:bodyPr>
          <a:lstStyle/>
          <a:p>
            <a:pPr marL="0" marR="0" lvl="0" indent="0" algn="r" rtl="1">
              <a:lnSpc>
                <a:spcPct val="107000"/>
              </a:lnSpc>
              <a:spcBef>
                <a:spcPts val="0"/>
              </a:spcBef>
              <a:spcAft>
                <a:spcPts val="0"/>
              </a:spcAft>
              <a:buNone/>
            </a:pPr>
            <a:r>
              <a:rPr lang="en-US" sz="1800" b="1" i="0" u="none" strike="noStrike" cap="none">
                <a:solidFill>
                  <a:srgbClr val="1C4587"/>
                </a:solidFill>
                <a:latin typeface="Arial"/>
                <a:ea typeface="Arial"/>
                <a:cs typeface="Arial"/>
                <a:sym typeface="Arial"/>
              </a:rPr>
              <a:t>Describe using CANVAS Business model</a:t>
            </a:r>
            <a:endParaRPr sz="1300" b="1" i="0" u="none" strike="noStrike" cap="none">
              <a:solidFill>
                <a:srgbClr val="1C4587"/>
              </a:solidFill>
              <a:latin typeface="Calibri"/>
              <a:ea typeface="Calibri"/>
              <a:cs typeface="Calibri"/>
              <a:sym typeface="Calibri"/>
            </a:endParaRPr>
          </a:p>
        </p:txBody>
      </p:sp>
      <p:pic>
        <p:nvPicPr>
          <p:cNvPr id="280" name="Google Shape;280;p44"/>
          <p:cNvPicPr preferRelativeResize="0"/>
          <p:nvPr/>
        </p:nvPicPr>
        <p:blipFill rotWithShape="1">
          <a:blip r:embed="rId3">
            <a:alphaModFix/>
          </a:blip>
          <a:srcRect/>
          <a:stretch/>
        </p:blipFill>
        <p:spPr>
          <a:xfrm>
            <a:off x="35496" y="2204864"/>
            <a:ext cx="9052292" cy="37592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5"/>
          <p:cNvSpPr/>
          <p:nvPr/>
        </p:nvSpPr>
        <p:spPr>
          <a:xfrm>
            <a:off x="188750" y="1557600"/>
            <a:ext cx="4068000" cy="5300400"/>
          </a:xfrm>
          <a:prstGeom prst="rect">
            <a:avLst/>
          </a:prstGeom>
          <a:noFill/>
          <a:ln>
            <a:noFill/>
          </a:ln>
        </p:spPr>
        <p:txBody>
          <a:bodyPr spcFirstLastPara="1" wrap="square" lIns="91425" tIns="45700" rIns="91425" bIns="45700" anchor="t" anchorCtr="0">
            <a:noAutofit/>
          </a:bodyPr>
          <a:lstStyle/>
          <a:p>
            <a:pPr marL="0" lvl="0" indent="0" algn="l" rtl="0">
              <a:lnSpc>
                <a:spcPct val="107000"/>
              </a:lnSpc>
              <a:spcBef>
                <a:spcPts val="200"/>
              </a:spcBef>
              <a:spcAft>
                <a:spcPts val="0"/>
              </a:spcAft>
              <a:buClr>
                <a:schemeClr val="dk1"/>
              </a:buClr>
              <a:buFont typeface="Arial"/>
              <a:buNone/>
            </a:pPr>
            <a:r>
              <a:rPr lang="en-US" sz="2500" b="1">
                <a:solidFill>
                  <a:srgbClr val="1C4587"/>
                </a:solidFill>
              </a:rPr>
              <a:t>1.Value Propositions: </a:t>
            </a:r>
            <a:endParaRPr sz="2500" b="1">
              <a:solidFill>
                <a:srgbClr val="1C4587"/>
              </a:solidFill>
            </a:endParaRPr>
          </a:p>
          <a:p>
            <a:pPr marL="0" lvl="0" indent="0" algn="l" rtl="0">
              <a:lnSpc>
                <a:spcPct val="107000"/>
              </a:lnSpc>
              <a:spcBef>
                <a:spcPts val="200"/>
              </a:spcBef>
              <a:spcAft>
                <a:spcPts val="0"/>
              </a:spcAft>
              <a:buClr>
                <a:schemeClr val="dk1"/>
              </a:buClr>
              <a:buFont typeface="Arial"/>
              <a:buNone/>
            </a:pPr>
            <a:endParaRPr sz="2500" b="1">
              <a:solidFill>
                <a:srgbClr val="1F4D78"/>
              </a:solidFill>
            </a:endParaRPr>
          </a:p>
          <a:p>
            <a:pPr marL="457200" lvl="0" indent="-355600" algn="l" rtl="0">
              <a:lnSpc>
                <a:spcPct val="107000"/>
              </a:lnSpc>
              <a:spcBef>
                <a:spcPts val="0"/>
              </a:spcBef>
              <a:spcAft>
                <a:spcPts val="0"/>
              </a:spcAft>
              <a:buClr>
                <a:srgbClr val="1C4587"/>
              </a:buClr>
              <a:buSzPts val="2000"/>
              <a:buFont typeface="Noto Sans Symbols"/>
              <a:buChar char="●"/>
            </a:pPr>
            <a:r>
              <a:rPr lang="en-US" sz="2000">
                <a:solidFill>
                  <a:srgbClr val="1C4587"/>
                </a:solidFill>
              </a:rPr>
              <a:t>facilitate the process of animation.</a:t>
            </a:r>
            <a:endParaRPr sz="2500" b="1">
              <a:solidFill>
                <a:srgbClr val="1F4D78"/>
              </a:solidFill>
            </a:endParaRPr>
          </a:p>
          <a:p>
            <a:pPr marL="457200" lvl="0" indent="-355600" algn="l" rtl="0">
              <a:lnSpc>
                <a:spcPct val="107000"/>
              </a:lnSpc>
              <a:spcBef>
                <a:spcPts val="0"/>
              </a:spcBef>
              <a:spcAft>
                <a:spcPts val="0"/>
              </a:spcAft>
              <a:buClr>
                <a:srgbClr val="1C4587"/>
              </a:buClr>
              <a:buSzPts val="2000"/>
              <a:buFont typeface="Noto Sans Symbols"/>
              <a:buChar char="●"/>
            </a:pPr>
            <a:r>
              <a:rPr lang="en-US" sz="2000">
                <a:solidFill>
                  <a:srgbClr val="1C4587"/>
                </a:solidFill>
              </a:rPr>
              <a:t>Save time and efforts.</a:t>
            </a:r>
            <a:endParaRPr sz="2000">
              <a:solidFill>
                <a:srgbClr val="1C4587"/>
              </a:solidFill>
            </a:endParaRPr>
          </a:p>
          <a:p>
            <a:pPr marL="457200" lvl="0" indent="-355600" algn="l" rtl="0">
              <a:lnSpc>
                <a:spcPct val="107000"/>
              </a:lnSpc>
              <a:spcBef>
                <a:spcPts val="0"/>
              </a:spcBef>
              <a:spcAft>
                <a:spcPts val="0"/>
              </a:spcAft>
              <a:buClr>
                <a:srgbClr val="1C4587"/>
              </a:buClr>
              <a:buSzPts val="2000"/>
              <a:buFont typeface="Noto Sans Symbols"/>
              <a:buChar char="●"/>
            </a:pPr>
            <a:r>
              <a:rPr lang="en-US" sz="2000">
                <a:solidFill>
                  <a:srgbClr val="1C4587"/>
                </a:solidFill>
              </a:rPr>
              <a:t>no need for larger teams</a:t>
            </a:r>
            <a:r>
              <a:rPr lang="en-US" sz="2000">
                <a:solidFill>
                  <a:srgbClr val="6D9EEB"/>
                </a:solidFill>
              </a:rPr>
              <a:t> </a:t>
            </a:r>
            <a:br>
              <a:rPr lang="en-US" sz="2000">
                <a:solidFill>
                  <a:srgbClr val="6D9EEB"/>
                </a:solidFill>
              </a:rPr>
            </a:br>
            <a:r>
              <a:rPr lang="en-US" sz="2000">
                <a:solidFill>
                  <a:srgbClr val="6D9EEB"/>
                </a:solidFill>
              </a:rPr>
              <a:t>(</a:t>
            </a:r>
            <a:r>
              <a:rPr lang="en-US">
                <a:solidFill>
                  <a:srgbClr val="6D9EEB"/>
                </a:solidFill>
                <a:highlight>
                  <a:schemeClr val="lt1"/>
                </a:highlight>
                <a:latin typeface="Times New Roman"/>
                <a:ea typeface="Times New Roman"/>
                <a:cs typeface="Times New Roman"/>
                <a:sym typeface="Times New Roman"/>
              </a:rPr>
              <a:t> </a:t>
            </a:r>
            <a:r>
              <a:rPr lang="en-US" b="1">
                <a:solidFill>
                  <a:srgbClr val="6D9EEB"/>
                </a:solidFill>
                <a:highlight>
                  <a:schemeClr val="lt1"/>
                </a:highlight>
                <a:latin typeface="Times New Roman"/>
                <a:ea typeface="Times New Roman"/>
                <a:cs typeface="Times New Roman"/>
                <a:sym typeface="Times New Roman"/>
              </a:rPr>
              <a:t>in house animators and artists</a:t>
            </a:r>
            <a:r>
              <a:rPr lang="en-US" sz="2000">
                <a:solidFill>
                  <a:srgbClr val="6D9EEB"/>
                </a:solidFill>
              </a:rPr>
              <a:t>)</a:t>
            </a:r>
            <a:r>
              <a:rPr lang="en-US" sz="2000">
                <a:solidFill>
                  <a:srgbClr val="1C4587"/>
                </a:solidFill>
              </a:rPr>
              <a:t> .</a:t>
            </a:r>
            <a:endParaRPr sz="2000">
              <a:solidFill>
                <a:srgbClr val="6D9EEB"/>
              </a:solidFill>
            </a:endParaRPr>
          </a:p>
          <a:p>
            <a:pPr marL="457200" lvl="0" indent="-355600" algn="l" rtl="0">
              <a:lnSpc>
                <a:spcPct val="107000"/>
              </a:lnSpc>
              <a:spcBef>
                <a:spcPts val="0"/>
              </a:spcBef>
              <a:spcAft>
                <a:spcPts val="0"/>
              </a:spcAft>
              <a:buClr>
                <a:srgbClr val="1C4587"/>
              </a:buClr>
              <a:buSzPts val="2000"/>
              <a:buFont typeface="Noto Sans Symbols"/>
              <a:buChar char="●"/>
            </a:pPr>
            <a:r>
              <a:rPr lang="en-US" sz="2000">
                <a:solidFill>
                  <a:srgbClr val="1C4587"/>
                </a:solidFill>
              </a:rPr>
              <a:t>make a Creative story with conceptual meaning with AI machine .</a:t>
            </a:r>
            <a:endParaRPr sz="2000">
              <a:solidFill>
                <a:srgbClr val="1C4587"/>
              </a:solidFill>
            </a:endParaRPr>
          </a:p>
          <a:p>
            <a:pPr marL="457200" lvl="0" indent="-355600" algn="l" rtl="0">
              <a:lnSpc>
                <a:spcPct val="107000"/>
              </a:lnSpc>
              <a:spcBef>
                <a:spcPts val="0"/>
              </a:spcBef>
              <a:spcAft>
                <a:spcPts val="0"/>
              </a:spcAft>
              <a:buClr>
                <a:srgbClr val="1C4587"/>
              </a:buClr>
              <a:buSzPts val="2000"/>
              <a:buFont typeface="Noto Sans Symbols"/>
              <a:buChar char="●"/>
            </a:pPr>
            <a:r>
              <a:rPr lang="en-US" sz="2000">
                <a:solidFill>
                  <a:srgbClr val="1C4587"/>
                </a:solidFill>
              </a:rPr>
              <a:t>Make study more easy &amp; fun</a:t>
            </a:r>
            <a:endParaRPr sz="2000">
              <a:solidFill>
                <a:srgbClr val="1C4587"/>
              </a:solidFill>
            </a:endParaRPr>
          </a:p>
          <a:p>
            <a:pPr marL="342900" lvl="0" indent="0" algn="l" rtl="0">
              <a:lnSpc>
                <a:spcPct val="107000"/>
              </a:lnSpc>
              <a:spcBef>
                <a:spcPts val="0"/>
              </a:spcBef>
              <a:spcAft>
                <a:spcPts val="0"/>
              </a:spcAft>
              <a:buNone/>
            </a:pPr>
            <a:r>
              <a:rPr lang="en-US" sz="1700">
                <a:solidFill>
                  <a:srgbClr val="6D9EEB"/>
                </a:solidFill>
              </a:rPr>
              <a:t>(science experiments - physics theories - algorithm)</a:t>
            </a:r>
            <a:r>
              <a:rPr lang="en-US" sz="2000">
                <a:solidFill>
                  <a:srgbClr val="1C4587"/>
                </a:solidFill>
              </a:rPr>
              <a:t>.</a:t>
            </a:r>
            <a:endParaRPr sz="2000">
              <a:solidFill>
                <a:srgbClr val="1C4587"/>
              </a:solidFill>
            </a:endParaRPr>
          </a:p>
          <a:p>
            <a:pPr marL="342900" lvl="0" indent="0" algn="l" rtl="0">
              <a:lnSpc>
                <a:spcPct val="107000"/>
              </a:lnSpc>
              <a:spcBef>
                <a:spcPts val="0"/>
              </a:spcBef>
              <a:spcAft>
                <a:spcPts val="0"/>
              </a:spcAft>
              <a:buNone/>
            </a:pPr>
            <a:r>
              <a:rPr lang="en-US" sz="2000">
                <a:solidFill>
                  <a:srgbClr val="1C4587"/>
                </a:solidFill>
              </a:rPr>
              <a:t>Short story for children.</a:t>
            </a:r>
            <a:endParaRPr>
              <a:solidFill>
                <a:srgbClr val="1C4587"/>
              </a:solidFill>
            </a:endParaRPr>
          </a:p>
          <a:p>
            <a:pPr marL="342900" lvl="0" indent="0" algn="l" rtl="0">
              <a:lnSpc>
                <a:spcPct val="107000"/>
              </a:lnSpc>
              <a:spcBef>
                <a:spcPts val="0"/>
              </a:spcBef>
              <a:spcAft>
                <a:spcPts val="0"/>
              </a:spcAft>
              <a:buNone/>
            </a:pPr>
            <a:r>
              <a:rPr lang="en-US" sz="2000">
                <a:solidFill>
                  <a:srgbClr val="1C4587"/>
                </a:solidFill>
              </a:rPr>
              <a:t>Provide new type of products .</a:t>
            </a:r>
            <a:endParaRPr sz="2000">
              <a:solidFill>
                <a:srgbClr val="1C4587"/>
              </a:solidFill>
            </a:endParaRPr>
          </a:p>
          <a:p>
            <a:pPr marL="800100" lvl="0" indent="0" algn="l" rtl="0">
              <a:lnSpc>
                <a:spcPct val="107000"/>
              </a:lnSpc>
              <a:spcBef>
                <a:spcPts val="0"/>
              </a:spcBef>
              <a:spcAft>
                <a:spcPts val="0"/>
              </a:spcAft>
              <a:buNone/>
            </a:pPr>
            <a:endParaRPr sz="2000">
              <a:solidFill>
                <a:schemeClr val="dk1"/>
              </a:solidFill>
            </a:endParaRPr>
          </a:p>
          <a:p>
            <a:pPr marL="800100" marR="0" lvl="0" indent="0" algn="l" rtl="0">
              <a:lnSpc>
                <a:spcPct val="107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286" name="Google Shape;286;p45"/>
          <p:cNvSpPr txBox="1"/>
          <p:nvPr/>
        </p:nvSpPr>
        <p:spPr>
          <a:xfrm>
            <a:off x="457200" y="274638"/>
            <a:ext cx="8229600" cy="1143000"/>
          </a:xfrm>
          <a:prstGeom prst="rect">
            <a:avLst/>
          </a:prstGeom>
          <a:noFill/>
          <a:ln>
            <a:noFill/>
          </a:ln>
        </p:spPr>
        <p:txBody>
          <a:bodyPr spcFirstLastPara="1" wrap="square" lIns="91425" tIns="45700" rIns="91425" bIns="45700" anchor="t"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sz="4400" b="0" i="0" u="none" strike="noStrike" cap="none">
              <a:solidFill>
                <a:schemeClr val="accent5"/>
              </a:solidFill>
              <a:latin typeface="Calibri"/>
              <a:ea typeface="Calibri"/>
              <a:cs typeface="Calibri"/>
              <a:sym typeface="Calibri"/>
            </a:endParaRPr>
          </a:p>
        </p:txBody>
      </p:sp>
      <p:pic>
        <p:nvPicPr>
          <p:cNvPr id="287" name="Google Shape;287;p45"/>
          <p:cNvPicPr preferRelativeResize="0"/>
          <p:nvPr/>
        </p:nvPicPr>
        <p:blipFill>
          <a:blip r:embed="rId3">
            <a:alphaModFix/>
          </a:blip>
          <a:stretch>
            <a:fillRect/>
          </a:stretch>
        </p:blipFill>
        <p:spPr>
          <a:xfrm>
            <a:off x="4343400" y="1557600"/>
            <a:ext cx="4800600" cy="5300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6"/>
          <p:cNvSpPr/>
          <p:nvPr/>
        </p:nvSpPr>
        <p:spPr>
          <a:xfrm>
            <a:off x="367950" y="1568525"/>
            <a:ext cx="8640900" cy="48645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endParaRPr sz="2500" b="1">
              <a:solidFill>
                <a:srgbClr val="1C4587"/>
              </a:solidFill>
            </a:endParaRPr>
          </a:p>
          <a:p>
            <a:pPr marL="0" marR="0" lvl="0" indent="0" algn="l" rtl="0">
              <a:lnSpc>
                <a:spcPct val="107000"/>
              </a:lnSpc>
              <a:spcBef>
                <a:spcPts val="0"/>
              </a:spcBef>
              <a:spcAft>
                <a:spcPts val="0"/>
              </a:spcAft>
              <a:buNone/>
            </a:pPr>
            <a:r>
              <a:rPr lang="en-US" sz="2500" b="1">
                <a:solidFill>
                  <a:srgbClr val="1C4587"/>
                </a:solidFill>
              </a:rPr>
              <a:t>2</a:t>
            </a:r>
            <a:r>
              <a:rPr lang="en-US" sz="2500" b="1" i="0" u="none" strike="noStrike" cap="none">
                <a:solidFill>
                  <a:srgbClr val="1C4587"/>
                </a:solidFill>
                <a:latin typeface="Arial"/>
                <a:ea typeface="Arial"/>
                <a:cs typeface="Arial"/>
                <a:sym typeface="Arial"/>
              </a:rPr>
              <a:t>.Key Activities</a:t>
            </a:r>
            <a:r>
              <a:rPr lang="en-US" sz="2500" b="1" i="0" u="none" strike="noStrike" cap="none">
                <a:solidFill>
                  <a:srgbClr val="1F4D78"/>
                </a:solidFill>
                <a:latin typeface="Arial"/>
                <a:ea typeface="Arial"/>
                <a:cs typeface="Arial"/>
                <a:sym typeface="Arial"/>
              </a:rPr>
              <a:t>:</a:t>
            </a:r>
            <a:endParaRPr sz="2500" b="1" i="0" u="none" strike="noStrike" cap="none">
              <a:solidFill>
                <a:srgbClr val="1F4D78"/>
              </a:solidFill>
              <a:latin typeface="Arial"/>
              <a:ea typeface="Arial"/>
              <a:cs typeface="Arial"/>
              <a:sym typeface="Arial"/>
            </a:endParaRPr>
          </a:p>
          <a:p>
            <a:pPr marL="0" marR="0" lvl="0" indent="0" algn="l" rtl="0">
              <a:lnSpc>
                <a:spcPct val="107000"/>
              </a:lnSpc>
              <a:spcBef>
                <a:spcPts val="0"/>
              </a:spcBef>
              <a:spcAft>
                <a:spcPts val="0"/>
              </a:spcAft>
              <a:buNone/>
            </a:pPr>
            <a:endParaRPr sz="2500" b="1">
              <a:solidFill>
                <a:srgbClr val="1F4D78"/>
              </a:solidFill>
            </a:endParaRPr>
          </a:p>
          <a:p>
            <a:pPr marL="800100" marR="0" lvl="1" indent="-342900" algn="l" rtl="0">
              <a:lnSpc>
                <a:spcPct val="107000"/>
              </a:lnSpc>
              <a:spcBef>
                <a:spcPts val="0"/>
              </a:spcBef>
              <a:spcAft>
                <a:spcPts val="0"/>
              </a:spcAft>
              <a:buClr>
                <a:srgbClr val="1155CC"/>
              </a:buClr>
              <a:buSzPts val="2000"/>
              <a:buFont typeface="Noto Sans Symbols"/>
              <a:buChar char="∙"/>
            </a:pPr>
            <a:r>
              <a:rPr lang="en-US" sz="2000" b="0" i="0" u="none" strike="noStrike" cap="none">
                <a:solidFill>
                  <a:srgbClr val="1155CC"/>
                </a:solidFill>
                <a:latin typeface="Arial"/>
                <a:ea typeface="Arial"/>
                <a:cs typeface="Arial"/>
                <a:sym typeface="Arial"/>
              </a:rPr>
              <a:t>Collect the requirements.	                     </a:t>
            </a:r>
            <a:endParaRPr sz="2000" b="0" i="0" u="none" strike="noStrike" cap="none">
              <a:solidFill>
                <a:srgbClr val="1155CC"/>
              </a:solidFill>
              <a:latin typeface="Calibri"/>
              <a:ea typeface="Calibri"/>
              <a:cs typeface="Calibri"/>
              <a:sym typeface="Calibri"/>
            </a:endParaRPr>
          </a:p>
          <a:p>
            <a:pPr marL="800100" marR="0" lvl="1" indent="-342900" algn="l" rtl="0">
              <a:lnSpc>
                <a:spcPct val="107000"/>
              </a:lnSpc>
              <a:spcBef>
                <a:spcPts val="0"/>
              </a:spcBef>
              <a:spcAft>
                <a:spcPts val="0"/>
              </a:spcAft>
              <a:buClr>
                <a:srgbClr val="1155CC"/>
              </a:buClr>
              <a:buSzPts val="2000"/>
              <a:buFont typeface="Noto Sans Symbols"/>
              <a:buChar char="∙"/>
            </a:pPr>
            <a:r>
              <a:rPr lang="en-US" sz="2000" b="0" i="0" u="none" strike="noStrike" cap="none">
                <a:solidFill>
                  <a:srgbClr val="1155CC"/>
                </a:solidFill>
                <a:latin typeface="Arial"/>
                <a:ea typeface="Arial"/>
                <a:cs typeface="Arial"/>
                <a:sym typeface="Arial"/>
              </a:rPr>
              <a:t>Analysis the requirements &amp; find conflicts …, then filtering it in a formal way.                      </a:t>
            </a:r>
            <a:endParaRPr sz="2000" b="0" i="0" u="none" strike="noStrike" cap="none">
              <a:solidFill>
                <a:srgbClr val="1155CC"/>
              </a:solidFill>
              <a:latin typeface="Calibri"/>
              <a:ea typeface="Calibri"/>
              <a:cs typeface="Calibri"/>
              <a:sym typeface="Calibri"/>
            </a:endParaRPr>
          </a:p>
          <a:p>
            <a:pPr marL="800100" marR="0" lvl="1" indent="-342900" algn="l" rtl="0">
              <a:lnSpc>
                <a:spcPct val="107000"/>
              </a:lnSpc>
              <a:spcBef>
                <a:spcPts val="0"/>
              </a:spcBef>
              <a:spcAft>
                <a:spcPts val="0"/>
              </a:spcAft>
              <a:buClr>
                <a:srgbClr val="1155CC"/>
              </a:buClr>
              <a:buSzPts val="2000"/>
              <a:buFont typeface="Noto Sans Symbols"/>
              <a:buChar char="∙"/>
            </a:pPr>
            <a:r>
              <a:rPr lang="en-US" sz="2000" b="0" i="0" u="none" strike="noStrike" cap="none">
                <a:solidFill>
                  <a:srgbClr val="1155CC"/>
                </a:solidFill>
                <a:latin typeface="Arial"/>
                <a:ea typeface="Arial"/>
                <a:cs typeface="Arial"/>
                <a:sym typeface="Arial"/>
              </a:rPr>
              <a:t>Determines the functional &amp; non-functional requirements.   </a:t>
            </a:r>
            <a:endParaRPr sz="2000" b="0" i="0" u="none" strike="noStrike" cap="none">
              <a:solidFill>
                <a:srgbClr val="1155CC"/>
              </a:solidFill>
              <a:latin typeface="Calibri"/>
              <a:ea typeface="Calibri"/>
              <a:cs typeface="Calibri"/>
              <a:sym typeface="Calibri"/>
            </a:endParaRPr>
          </a:p>
          <a:p>
            <a:pPr marL="800100" marR="0" lvl="1" indent="-342900" algn="l" rtl="0">
              <a:lnSpc>
                <a:spcPct val="107000"/>
              </a:lnSpc>
              <a:spcBef>
                <a:spcPts val="0"/>
              </a:spcBef>
              <a:spcAft>
                <a:spcPts val="0"/>
              </a:spcAft>
              <a:buClr>
                <a:srgbClr val="1155CC"/>
              </a:buClr>
              <a:buSzPts val="2000"/>
              <a:buFont typeface="Noto Sans Symbols"/>
              <a:buChar char="∙"/>
            </a:pPr>
            <a:r>
              <a:rPr lang="en-US" sz="2000" b="0" i="0" u="none" strike="noStrike" cap="none">
                <a:solidFill>
                  <a:srgbClr val="1155CC"/>
                </a:solidFill>
                <a:latin typeface="Arial"/>
                <a:ea typeface="Arial"/>
                <a:cs typeface="Arial"/>
                <a:sym typeface="Arial"/>
              </a:rPr>
              <a:t>Make Diagrams for our Idea:             </a:t>
            </a:r>
            <a:endParaRPr sz="2000" b="0" i="0" u="none" strike="noStrike" cap="none">
              <a:solidFill>
                <a:srgbClr val="1155CC"/>
              </a:solidFill>
              <a:latin typeface="Calibri"/>
              <a:ea typeface="Calibri"/>
              <a:cs typeface="Calibri"/>
              <a:sym typeface="Calibri"/>
            </a:endParaRPr>
          </a:p>
          <a:p>
            <a:pPr marL="1200150" marR="0" lvl="2" indent="-285750" algn="l" rtl="0">
              <a:lnSpc>
                <a:spcPct val="107000"/>
              </a:lnSpc>
              <a:spcBef>
                <a:spcPts val="0"/>
              </a:spcBef>
              <a:spcAft>
                <a:spcPts val="0"/>
              </a:spcAft>
              <a:buClr>
                <a:srgbClr val="1155CC"/>
              </a:buClr>
              <a:buSzPts val="2000"/>
              <a:buFont typeface="Courier New"/>
              <a:buChar char="o"/>
            </a:pPr>
            <a:r>
              <a:rPr lang="en-US" sz="2000" b="0" i="0" u="none" strike="noStrike" cap="none">
                <a:solidFill>
                  <a:srgbClr val="1155CC"/>
                </a:solidFill>
                <a:latin typeface="Arial"/>
                <a:ea typeface="Arial"/>
                <a:cs typeface="Arial"/>
                <a:sym typeface="Arial"/>
              </a:rPr>
              <a:t>Use Case Diagram.</a:t>
            </a:r>
            <a:endParaRPr sz="2000" b="0" i="0" u="none" strike="noStrike" cap="none">
              <a:solidFill>
                <a:srgbClr val="1155CC"/>
              </a:solidFill>
              <a:latin typeface="Calibri"/>
              <a:ea typeface="Calibri"/>
              <a:cs typeface="Calibri"/>
              <a:sym typeface="Calibri"/>
            </a:endParaRPr>
          </a:p>
          <a:p>
            <a:pPr marL="1200150" marR="0" lvl="2" indent="-285750" algn="l" rtl="0">
              <a:lnSpc>
                <a:spcPct val="107000"/>
              </a:lnSpc>
              <a:spcBef>
                <a:spcPts val="0"/>
              </a:spcBef>
              <a:spcAft>
                <a:spcPts val="0"/>
              </a:spcAft>
              <a:buClr>
                <a:srgbClr val="1155CC"/>
              </a:buClr>
              <a:buSzPts val="2000"/>
              <a:buFont typeface="Courier New"/>
              <a:buChar char="o"/>
            </a:pPr>
            <a:r>
              <a:rPr lang="en-US" sz="2000" b="0" i="0" u="none" strike="noStrike" cap="none">
                <a:solidFill>
                  <a:srgbClr val="1155CC"/>
                </a:solidFill>
                <a:latin typeface="Arial"/>
                <a:ea typeface="Arial"/>
                <a:cs typeface="Arial"/>
                <a:sym typeface="Arial"/>
              </a:rPr>
              <a:t>Sequential Diagram.</a:t>
            </a:r>
            <a:endParaRPr sz="2000" b="0" i="0" u="none" strike="noStrike" cap="none">
              <a:solidFill>
                <a:srgbClr val="1155CC"/>
              </a:solidFill>
              <a:latin typeface="Calibri"/>
              <a:ea typeface="Calibri"/>
              <a:cs typeface="Calibri"/>
              <a:sym typeface="Calibri"/>
            </a:endParaRPr>
          </a:p>
          <a:p>
            <a:pPr marL="1200150" marR="0" lvl="2" indent="-285750" algn="l" rtl="0">
              <a:lnSpc>
                <a:spcPct val="107000"/>
              </a:lnSpc>
              <a:spcBef>
                <a:spcPts val="0"/>
              </a:spcBef>
              <a:spcAft>
                <a:spcPts val="0"/>
              </a:spcAft>
              <a:buClr>
                <a:srgbClr val="1155CC"/>
              </a:buClr>
              <a:buSzPts val="2000"/>
              <a:buFont typeface="Courier New"/>
              <a:buChar char="o"/>
            </a:pPr>
            <a:r>
              <a:rPr lang="en-US" sz="2000" b="0" i="0" u="none" strike="noStrike" cap="none">
                <a:solidFill>
                  <a:srgbClr val="1155CC"/>
                </a:solidFill>
                <a:latin typeface="Arial"/>
                <a:ea typeface="Arial"/>
                <a:cs typeface="Arial"/>
                <a:sym typeface="Arial"/>
              </a:rPr>
              <a:t>Activity Diagram.</a:t>
            </a:r>
            <a:endParaRPr sz="2000" b="0" i="0" u="none" strike="noStrike" cap="none">
              <a:solidFill>
                <a:srgbClr val="1155CC"/>
              </a:solidFill>
              <a:latin typeface="Calibri"/>
              <a:ea typeface="Calibri"/>
              <a:cs typeface="Calibri"/>
              <a:sym typeface="Calibri"/>
            </a:endParaRPr>
          </a:p>
          <a:p>
            <a:pPr marL="1200150" marR="0" lvl="2" indent="-285750" algn="l" rtl="0">
              <a:lnSpc>
                <a:spcPct val="107000"/>
              </a:lnSpc>
              <a:spcBef>
                <a:spcPts val="0"/>
              </a:spcBef>
              <a:spcAft>
                <a:spcPts val="0"/>
              </a:spcAft>
              <a:buClr>
                <a:srgbClr val="1155CC"/>
              </a:buClr>
              <a:buSzPts val="2000"/>
              <a:buFont typeface="Courier New"/>
              <a:buChar char="o"/>
            </a:pPr>
            <a:r>
              <a:rPr lang="en-US" sz="2000" b="0" i="0" u="none" strike="noStrike" cap="none">
                <a:solidFill>
                  <a:srgbClr val="1155CC"/>
                </a:solidFill>
                <a:latin typeface="Arial"/>
                <a:ea typeface="Arial"/>
                <a:cs typeface="Arial"/>
                <a:sym typeface="Arial"/>
              </a:rPr>
              <a:t>State Diagram.</a:t>
            </a:r>
            <a:endParaRPr sz="2000" b="0" i="0" u="none" strike="noStrike" cap="none">
              <a:solidFill>
                <a:srgbClr val="1155CC"/>
              </a:solidFill>
              <a:latin typeface="Calibri"/>
              <a:ea typeface="Calibri"/>
              <a:cs typeface="Calibri"/>
              <a:sym typeface="Calibri"/>
            </a:endParaRPr>
          </a:p>
          <a:p>
            <a:pPr marL="1200150" marR="0" lvl="2" indent="-285750" algn="l" rtl="0">
              <a:lnSpc>
                <a:spcPct val="107000"/>
              </a:lnSpc>
              <a:spcBef>
                <a:spcPts val="0"/>
              </a:spcBef>
              <a:spcAft>
                <a:spcPts val="0"/>
              </a:spcAft>
              <a:buClr>
                <a:srgbClr val="1155CC"/>
              </a:buClr>
              <a:buSzPts val="2000"/>
              <a:buFont typeface="Courier New"/>
              <a:buChar char="o"/>
            </a:pPr>
            <a:r>
              <a:rPr lang="en-US" sz="2000" b="0" i="0" u="none" strike="noStrike" cap="none">
                <a:solidFill>
                  <a:srgbClr val="1155CC"/>
                </a:solidFill>
                <a:latin typeface="Arial"/>
                <a:ea typeface="Arial"/>
                <a:cs typeface="Arial"/>
                <a:sym typeface="Arial"/>
              </a:rPr>
              <a:t>Class Diagram.</a:t>
            </a:r>
            <a:endParaRPr>
              <a:solidFill>
                <a:srgbClr val="1155CC"/>
              </a:solidFill>
            </a:endParaRPr>
          </a:p>
          <a:p>
            <a:pPr marL="742950" marR="0" lvl="1" indent="-158750" algn="l" rtl="0">
              <a:lnSpc>
                <a:spcPct val="107000"/>
              </a:lnSpc>
              <a:spcBef>
                <a:spcPts val="0"/>
              </a:spcBef>
              <a:spcAft>
                <a:spcPts val="0"/>
              </a:spcAft>
              <a:buClr>
                <a:schemeClr val="dk1"/>
              </a:buClr>
              <a:buSzPts val="2000"/>
              <a:buFont typeface="Courier New"/>
              <a:buNone/>
            </a:pPr>
            <a:endParaRPr sz="2000" b="0" i="0" u="none" strike="noStrike" cap="none">
              <a:solidFill>
                <a:schemeClr val="dk1"/>
              </a:solidFill>
              <a:latin typeface="Arial"/>
              <a:ea typeface="Arial"/>
              <a:cs typeface="Arial"/>
              <a:sym typeface="Arial"/>
            </a:endParaRPr>
          </a:p>
        </p:txBody>
      </p:sp>
      <p:sp>
        <p:nvSpPr>
          <p:cNvPr id="293" name="Google Shape;293;p46"/>
          <p:cNvSpPr txBox="1"/>
          <p:nvPr/>
        </p:nvSpPr>
        <p:spPr>
          <a:xfrm>
            <a:off x="457200" y="3"/>
            <a:ext cx="8229600" cy="1417800"/>
          </a:xfrm>
          <a:prstGeom prst="rect">
            <a:avLst/>
          </a:prstGeom>
          <a:noFill/>
          <a:ln>
            <a:noFill/>
          </a:ln>
        </p:spPr>
        <p:txBody>
          <a:bodyPr spcFirstLastPara="1" wrap="square" lIns="91425" tIns="45700" rIns="91425" bIns="45700" anchor="t"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sz="4400" b="0" i="0" u="none" strike="noStrike" cap="none">
              <a:solidFill>
                <a:schemeClr val="accent5"/>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7"/>
          <p:cNvSpPr/>
          <p:nvPr/>
        </p:nvSpPr>
        <p:spPr>
          <a:xfrm>
            <a:off x="423825" y="1751599"/>
            <a:ext cx="8640900" cy="48171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endParaRPr sz="2500" b="1">
              <a:solidFill>
                <a:srgbClr val="1F4D78"/>
              </a:solidFill>
            </a:endParaRPr>
          </a:p>
          <a:p>
            <a:pPr marL="0" marR="0" lvl="0" indent="0" algn="l" rtl="0">
              <a:lnSpc>
                <a:spcPct val="107000"/>
              </a:lnSpc>
              <a:spcBef>
                <a:spcPts val="0"/>
              </a:spcBef>
              <a:spcAft>
                <a:spcPts val="0"/>
              </a:spcAft>
              <a:buNone/>
            </a:pPr>
            <a:r>
              <a:rPr lang="en-US" sz="2500" b="1">
                <a:solidFill>
                  <a:srgbClr val="1C4587"/>
                </a:solidFill>
              </a:rPr>
              <a:t>2</a:t>
            </a:r>
            <a:r>
              <a:rPr lang="en-US" sz="2500" b="1" i="0" u="none" strike="noStrike" cap="none">
                <a:solidFill>
                  <a:srgbClr val="1C4587"/>
                </a:solidFill>
                <a:latin typeface="Arial"/>
                <a:ea typeface="Arial"/>
                <a:cs typeface="Arial"/>
                <a:sym typeface="Arial"/>
              </a:rPr>
              <a:t>.Key Activities</a:t>
            </a:r>
            <a:r>
              <a:rPr lang="en-US" sz="2500" b="1" i="0" u="none" strike="noStrike" cap="none">
                <a:solidFill>
                  <a:srgbClr val="1F4D78"/>
                </a:solidFill>
                <a:latin typeface="Arial"/>
                <a:ea typeface="Arial"/>
                <a:cs typeface="Arial"/>
                <a:sym typeface="Arial"/>
              </a:rPr>
              <a:t>:</a:t>
            </a:r>
            <a:endParaRPr sz="2500" b="1" i="0" u="none" strike="noStrike" cap="none">
              <a:solidFill>
                <a:srgbClr val="1F4D78"/>
              </a:solidFill>
              <a:latin typeface="Arial"/>
              <a:ea typeface="Arial"/>
              <a:cs typeface="Arial"/>
              <a:sym typeface="Arial"/>
            </a:endParaRPr>
          </a:p>
          <a:p>
            <a:pPr marL="0" marR="0" lvl="0" indent="0" algn="l" rtl="0">
              <a:lnSpc>
                <a:spcPct val="107000"/>
              </a:lnSpc>
              <a:spcBef>
                <a:spcPts val="0"/>
              </a:spcBef>
              <a:spcAft>
                <a:spcPts val="0"/>
              </a:spcAft>
              <a:buNone/>
            </a:pPr>
            <a:endParaRPr sz="2500" b="1">
              <a:solidFill>
                <a:srgbClr val="1F4D78"/>
              </a:solidFill>
            </a:endParaRPr>
          </a:p>
          <a:p>
            <a:pPr marL="800100" marR="0" lvl="1" indent="-342900" algn="l" rtl="0">
              <a:lnSpc>
                <a:spcPct val="107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Start Developing </a:t>
            </a:r>
            <a:r>
              <a:rPr lang="en-US" sz="2000" b="0" i="0" u="none" strike="noStrike" cap="none">
                <a:solidFill>
                  <a:srgbClr val="1155CC"/>
                </a:solidFill>
                <a:latin typeface="Arial"/>
                <a:ea typeface="Arial"/>
                <a:cs typeface="Arial"/>
                <a:sym typeface="Arial"/>
              </a:rPr>
              <a:t>first Stage</a:t>
            </a:r>
            <a:r>
              <a:rPr lang="en-US" sz="2000" b="0" i="0" u="none" strike="noStrike" cap="none">
                <a:solidFill>
                  <a:schemeClr val="dk1"/>
                </a:solidFill>
                <a:latin typeface="Arial"/>
                <a:ea typeface="Arial"/>
                <a:cs typeface="Arial"/>
                <a:sym typeface="Arial"/>
              </a:rPr>
              <a:t>:</a:t>
            </a:r>
            <a:endParaRPr/>
          </a:p>
          <a:p>
            <a:pPr marL="1257300" marR="0" lvl="2" indent="-342900" algn="l" rtl="0">
              <a:lnSpc>
                <a:spcPct val="107000"/>
              </a:lnSpc>
              <a:spcBef>
                <a:spcPts val="0"/>
              </a:spcBef>
              <a:spcAft>
                <a:spcPts val="0"/>
              </a:spcAft>
              <a:buClr>
                <a:srgbClr val="3C78D8"/>
              </a:buClr>
              <a:buSzPts val="2000"/>
              <a:buFont typeface="Noto Sans Symbols"/>
              <a:buChar char="∙"/>
            </a:pPr>
            <a:r>
              <a:rPr lang="en-US" sz="2000" b="0" i="0" u="none" strike="noStrike" cap="none">
                <a:solidFill>
                  <a:srgbClr val="3C78D8"/>
                </a:solidFill>
                <a:highlight>
                  <a:srgbClr val="FFFFFF"/>
                </a:highlight>
                <a:latin typeface="Arial"/>
                <a:ea typeface="Arial"/>
                <a:cs typeface="Arial"/>
                <a:sym typeface="Arial"/>
              </a:rPr>
              <a:t>Develop new parser using NLP </a:t>
            </a:r>
            <a:r>
              <a:rPr lang="en-US" sz="2000">
                <a:solidFill>
                  <a:srgbClr val="3C78D8"/>
                </a:solidFill>
                <a:highlight>
                  <a:srgbClr val="FFFFFF"/>
                </a:highlight>
              </a:rPr>
              <a:t>neural networks model as improvement of </a:t>
            </a:r>
            <a:r>
              <a:rPr lang="en-US" sz="1800">
                <a:solidFill>
                  <a:srgbClr val="3C78D8"/>
                </a:solidFill>
                <a:highlight>
                  <a:srgbClr val="FFFFFF"/>
                </a:highlight>
              </a:rPr>
              <a:t>text meaning or imaginary</a:t>
            </a:r>
            <a:r>
              <a:rPr lang="en-US" sz="1800" b="0" i="0" u="none" strike="noStrike" cap="none">
                <a:solidFill>
                  <a:srgbClr val="3C78D8"/>
                </a:solidFill>
                <a:highlight>
                  <a:srgbClr val="FFFFFF"/>
                </a:highlight>
                <a:latin typeface="Arial"/>
                <a:ea typeface="Arial"/>
                <a:cs typeface="Arial"/>
                <a:sym typeface="Arial"/>
              </a:rPr>
              <a:t>.</a:t>
            </a:r>
            <a:endParaRPr sz="1800" b="0" i="0" u="none" strike="noStrike" cap="none">
              <a:solidFill>
                <a:srgbClr val="3C78D8"/>
              </a:solidFill>
              <a:highlight>
                <a:srgbClr val="FFFFFF"/>
              </a:highlight>
              <a:latin typeface="Arial"/>
              <a:ea typeface="Arial"/>
              <a:cs typeface="Arial"/>
              <a:sym typeface="Arial"/>
            </a:endParaRPr>
          </a:p>
          <a:p>
            <a:pPr marL="1257300" marR="0" lvl="2" indent="-342900" algn="l" rtl="0">
              <a:lnSpc>
                <a:spcPct val="107000"/>
              </a:lnSpc>
              <a:spcBef>
                <a:spcPts val="0"/>
              </a:spcBef>
              <a:spcAft>
                <a:spcPts val="0"/>
              </a:spcAft>
              <a:buClr>
                <a:srgbClr val="3C78D8"/>
              </a:buClr>
              <a:buSzPts val="2000"/>
              <a:buFont typeface="Noto Sans Symbols"/>
              <a:buChar char="∙"/>
            </a:pPr>
            <a:r>
              <a:rPr lang="en-US" sz="2000">
                <a:solidFill>
                  <a:srgbClr val="3C78D8"/>
                </a:solidFill>
              </a:rPr>
              <a:t>develop new computer vision neural networks model as improvement of cycle gan .</a:t>
            </a:r>
            <a:endParaRPr sz="2000">
              <a:solidFill>
                <a:srgbClr val="3C78D8"/>
              </a:solidFill>
            </a:endParaRPr>
          </a:p>
          <a:p>
            <a:pPr marL="1257300" marR="0" lvl="2" indent="-342900" algn="l" rtl="0">
              <a:lnSpc>
                <a:spcPct val="107000"/>
              </a:lnSpc>
              <a:spcBef>
                <a:spcPts val="0"/>
              </a:spcBef>
              <a:spcAft>
                <a:spcPts val="0"/>
              </a:spcAft>
              <a:buClr>
                <a:srgbClr val="3C78D8"/>
              </a:buClr>
              <a:buSzPts val="2000"/>
              <a:buFont typeface="Noto Sans Symbols"/>
              <a:buChar char="∙"/>
            </a:pPr>
            <a:r>
              <a:rPr lang="en-US" sz="2000" b="0" i="0" u="none" strike="noStrike" cap="none">
                <a:solidFill>
                  <a:srgbClr val="3C78D8"/>
                </a:solidFill>
                <a:latin typeface="Arial"/>
                <a:ea typeface="Arial"/>
                <a:cs typeface="Arial"/>
                <a:sym typeface="Arial"/>
              </a:rPr>
              <a:t>Publish Beta version of our project.</a:t>
            </a:r>
            <a:endParaRPr>
              <a:solidFill>
                <a:srgbClr val="3C78D8"/>
              </a:solidFill>
            </a:endParaRPr>
          </a:p>
        </p:txBody>
      </p:sp>
      <p:sp>
        <p:nvSpPr>
          <p:cNvPr id="299" name="Google Shape;299;p47"/>
          <p:cNvSpPr txBox="1"/>
          <p:nvPr/>
        </p:nvSpPr>
        <p:spPr>
          <a:xfrm>
            <a:off x="457200" y="-12"/>
            <a:ext cx="8229600" cy="1143000"/>
          </a:xfrm>
          <a:prstGeom prst="rect">
            <a:avLst/>
          </a:prstGeom>
          <a:noFill/>
          <a:ln>
            <a:noFill/>
          </a:ln>
        </p:spPr>
        <p:txBody>
          <a:bodyPr spcFirstLastPara="1" wrap="square" lIns="91425" tIns="45700" rIns="91425" bIns="45700" anchor="t"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sz="4400" b="0" i="0" u="none" strike="noStrike" cap="none">
              <a:solidFill>
                <a:schemeClr val="accent5"/>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8"/>
          <p:cNvSpPr/>
          <p:nvPr/>
        </p:nvSpPr>
        <p:spPr>
          <a:xfrm>
            <a:off x="701825" y="1528950"/>
            <a:ext cx="7985100" cy="51804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endParaRPr/>
          </a:p>
          <a:p>
            <a:pPr marL="0" marR="0" lvl="0" indent="0" algn="l" rtl="0">
              <a:lnSpc>
                <a:spcPct val="107000"/>
              </a:lnSpc>
              <a:spcBef>
                <a:spcPts val="0"/>
              </a:spcBef>
              <a:spcAft>
                <a:spcPts val="0"/>
              </a:spcAft>
              <a:buNone/>
            </a:pPr>
            <a:r>
              <a:rPr lang="en-US" sz="1100" b="0" i="0" u="none" strike="noStrike" cap="none">
                <a:solidFill>
                  <a:schemeClr val="dk1"/>
                </a:solidFill>
                <a:latin typeface="Calibri"/>
                <a:ea typeface="Calibri"/>
                <a:cs typeface="Calibri"/>
                <a:sym typeface="Calibri"/>
              </a:rPr>
              <a:t> </a:t>
            </a:r>
            <a:r>
              <a:rPr lang="en-US" sz="2500" b="1">
                <a:solidFill>
                  <a:srgbClr val="1F4D78"/>
                </a:solidFill>
              </a:rPr>
              <a:t>3</a:t>
            </a:r>
            <a:r>
              <a:rPr lang="en-US" sz="2500" b="1" i="0" u="none" strike="noStrike" cap="none">
                <a:solidFill>
                  <a:srgbClr val="1F4D78"/>
                </a:solidFill>
                <a:latin typeface="Arial"/>
                <a:ea typeface="Arial"/>
                <a:cs typeface="Arial"/>
                <a:sym typeface="Arial"/>
              </a:rPr>
              <a:t>.Key Partners:</a:t>
            </a:r>
            <a:endParaRPr sz="2500" b="1" i="0" u="none" strike="noStrike" cap="none">
              <a:solidFill>
                <a:srgbClr val="1F4D78"/>
              </a:solidFill>
              <a:latin typeface="Calibri"/>
              <a:ea typeface="Calibri"/>
              <a:cs typeface="Calibri"/>
              <a:sym typeface="Calibri"/>
            </a:endParaRPr>
          </a:p>
          <a:p>
            <a:pPr marL="800100" marR="0" lvl="1" indent="-342900" algn="l" rtl="0">
              <a:lnSpc>
                <a:spcPct val="107000"/>
              </a:lnSpc>
              <a:spcBef>
                <a:spcPts val="0"/>
              </a:spcBef>
              <a:spcAft>
                <a:spcPts val="0"/>
              </a:spcAft>
              <a:buClr>
                <a:srgbClr val="1155CC"/>
              </a:buClr>
              <a:buSzPts val="2000"/>
              <a:buFont typeface="Noto Sans Symbols"/>
              <a:buChar char="∙"/>
            </a:pPr>
            <a:r>
              <a:rPr lang="en-US" sz="2000" b="0" i="0" u="none" strike="noStrike" cap="none">
                <a:solidFill>
                  <a:srgbClr val="1155CC"/>
                </a:solidFill>
                <a:latin typeface="Arial"/>
                <a:ea typeface="Arial"/>
                <a:cs typeface="Arial"/>
                <a:sym typeface="Arial"/>
              </a:rPr>
              <a:t>College staff.</a:t>
            </a:r>
            <a:endParaRPr sz="2000" b="0" i="0" u="none" strike="noStrike" cap="none">
              <a:solidFill>
                <a:srgbClr val="1155CC"/>
              </a:solidFill>
              <a:latin typeface="Arial"/>
              <a:ea typeface="Arial"/>
              <a:cs typeface="Arial"/>
              <a:sym typeface="Arial"/>
            </a:endParaRPr>
          </a:p>
          <a:p>
            <a:pPr marL="800100" marR="0" lvl="1" indent="-342900" algn="l" rtl="0">
              <a:lnSpc>
                <a:spcPct val="107000"/>
              </a:lnSpc>
              <a:spcBef>
                <a:spcPts val="0"/>
              </a:spcBef>
              <a:spcAft>
                <a:spcPts val="0"/>
              </a:spcAft>
              <a:buClr>
                <a:srgbClr val="1155CC"/>
              </a:buClr>
              <a:buSzPts val="2000"/>
              <a:buFont typeface="Noto Sans Symbols"/>
              <a:buChar char="∙"/>
            </a:pPr>
            <a:r>
              <a:rPr lang="en-US" sz="2000">
                <a:solidFill>
                  <a:srgbClr val="1155CC"/>
                </a:solidFill>
              </a:rPr>
              <a:t>stanford parser.</a:t>
            </a:r>
            <a:endParaRPr sz="2000">
              <a:solidFill>
                <a:srgbClr val="1155CC"/>
              </a:solidFill>
            </a:endParaRPr>
          </a:p>
          <a:p>
            <a:pPr marL="0" lvl="0" indent="0" algn="l" rtl="0">
              <a:lnSpc>
                <a:spcPct val="107000"/>
              </a:lnSpc>
              <a:spcBef>
                <a:spcPts val="200"/>
              </a:spcBef>
              <a:spcAft>
                <a:spcPts val="0"/>
              </a:spcAft>
              <a:buNone/>
            </a:pPr>
            <a:r>
              <a:rPr lang="en-US" sz="2500" b="1">
                <a:solidFill>
                  <a:srgbClr val="1F4D78"/>
                </a:solidFill>
              </a:rPr>
              <a:t>4.Key Resources:</a:t>
            </a:r>
            <a:endParaRPr sz="2500" b="1">
              <a:solidFill>
                <a:srgbClr val="1F4D78"/>
              </a:solidFill>
              <a:latin typeface="Calibri"/>
              <a:ea typeface="Calibri"/>
              <a:cs typeface="Calibri"/>
              <a:sym typeface="Calibri"/>
            </a:endParaRPr>
          </a:p>
          <a:p>
            <a:pPr marL="800100" lvl="1" indent="-342900" algn="l" rtl="0">
              <a:lnSpc>
                <a:spcPct val="107000"/>
              </a:lnSpc>
              <a:spcBef>
                <a:spcPts val="0"/>
              </a:spcBef>
              <a:spcAft>
                <a:spcPts val="0"/>
              </a:spcAft>
              <a:buClr>
                <a:srgbClr val="1155CC"/>
              </a:buClr>
              <a:buSzPts val="2000"/>
              <a:buFont typeface="Noto Sans Symbols"/>
              <a:buChar char="∙"/>
            </a:pPr>
            <a:r>
              <a:rPr lang="en-US" sz="2000">
                <a:solidFill>
                  <a:srgbClr val="1155CC"/>
                </a:solidFill>
              </a:rPr>
              <a:t>Idea.</a:t>
            </a:r>
            <a:endParaRPr sz="2000">
              <a:solidFill>
                <a:srgbClr val="1155CC"/>
              </a:solidFill>
              <a:latin typeface="Calibri"/>
              <a:ea typeface="Calibri"/>
              <a:cs typeface="Calibri"/>
              <a:sym typeface="Calibri"/>
            </a:endParaRPr>
          </a:p>
          <a:p>
            <a:pPr marL="800100" lvl="1" indent="-342900" algn="l" rtl="0">
              <a:lnSpc>
                <a:spcPct val="107000"/>
              </a:lnSpc>
              <a:spcBef>
                <a:spcPts val="0"/>
              </a:spcBef>
              <a:spcAft>
                <a:spcPts val="0"/>
              </a:spcAft>
              <a:buClr>
                <a:srgbClr val="1155CC"/>
              </a:buClr>
              <a:buSzPts val="2000"/>
              <a:buFont typeface="Noto Sans Symbols"/>
              <a:buChar char="∙"/>
            </a:pPr>
            <a:r>
              <a:rPr lang="en-US" sz="2000">
                <a:solidFill>
                  <a:srgbClr val="1155CC"/>
                </a:solidFill>
              </a:rPr>
              <a:t>Software company :</a:t>
            </a:r>
            <a:endParaRPr sz="2000">
              <a:solidFill>
                <a:srgbClr val="1155CC"/>
              </a:solidFill>
              <a:latin typeface="Calibri"/>
              <a:ea typeface="Calibri"/>
              <a:cs typeface="Calibri"/>
              <a:sym typeface="Calibri"/>
            </a:endParaRPr>
          </a:p>
          <a:p>
            <a:pPr marL="1200150" lvl="2" indent="-285750" algn="l" rtl="0">
              <a:lnSpc>
                <a:spcPct val="107000"/>
              </a:lnSpc>
              <a:spcBef>
                <a:spcPts val="0"/>
              </a:spcBef>
              <a:spcAft>
                <a:spcPts val="0"/>
              </a:spcAft>
              <a:buClr>
                <a:srgbClr val="1155CC"/>
              </a:buClr>
              <a:buSzPts val="2000"/>
              <a:buFont typeface="Courier New"/>
              <a:buChar char="o"/>
            </a:pPr>
            <a:r>
              <a:rPr lang="en-US" sz="2000">
                <a:solidFill>
                  <a:srgbClr val="1155CC"/>
                </a:solidFill>
              </a:rPr>
              <a:t>System Analyst .</a:t>
            </a:r>
            <a:endParaRPr>
              <a:solidFill>
                <a:srgbClr val="1155CC"/>
              </a:solidFill>
            </a:endParaRPr>
          </a:p>
          <a:p>
            <a:pPr marL="1200150" lvl="2" indent="-285750" algn="l" rtl="0">
              <a:lnSpc>
                <a:spcPct val="107000"/>
              </a:lnSpc>
              <a:spcBef>
                <a:spcPts val="0"/>
              </a:spcBef>
              <a:spcAft>
                <a:spcPts val="0"/>
              </a:spcAft>
              <a:buClr>
                <a:srgbClr val="1155CC"/>
              </a:buClr>
              <a:buSzPts val="2000"/>
              <a:buFont typeface="Courier New"/>
              <a:buChar char="o"/>
            </a:pPr>
            <a:r>
              <a:rPr lang="en-US" sz="2000">
                <a:solidFill>
                  <a:srgbClr val="1155CC"/>
                </a:solidFill>
              </a:rPr>
              <a:t>research NLP team .</a:t>
            </a:r>
            <a:endParaRPr>
              <a:solidFill>
                <a:srgbClr val="1155CC"/>
              </a:solidFill>
            </a:endParaRPr>
          </a:p>
          <a:p>
            <a:pPr marL="1200150" lvl="2" indent="-285750" algn="l" rtl="0">
              <a:lnSpc>
                <a:spcPct val="107000"/>
              </a:lnSpc>
              <a:spcBef>
                <a:spcPts val="0"/>
              </a:spcBef>
              <a:spcAft>
                <a:spcPts val="0"/>
              </a:spcAft>
              <a:buClr>
                <a:schemeClr val="dk1"/>
              </a:buClr>
              <a:buSzPts val="2000"/>
              <a:buFont typeface="Courier New"/>
              <a:buChar char="o"/>
            </a:pPr>
            <a:r>
              <a:rPr lang="en-US" sz="2000">
                <a:solidFill>
                  <a:srgbClr val="1155CC"/>
                </a:solidFill>
              </a:rPr>
              <a:t>research CV team</a:t>
            </a:r>
            <a:r>
              <a:rPr lang="en-US" sz="2000">
                <a:solidFill>
                  <a:schemeClr val="dk1"/>
                </a:solidFill>
              </a:rPr>
              <a:t> .</a:t>
            </a:r>
            <a:endParaRPr sz="2000">
              <a:solidFill>
                <a:schemeClr val="dk1"/>
              </a:solidFill>
              <a:latin typeface="Calibri"/>
              <a:ea typeface="Calibri"/>
              <a:cs typeface="Calibri"/>
              <a:sym typeface="Calibri"/>
            </a:endParaRPr>
          </a:p>
          <a:p>
            <a:pPr marL="0" lvl="0" indent="0" algn="l" rtl="0">
              <a:lnSpc>
                <a:spcPct val="107000"/>
              </a:lnSpc>
              <a:spcBef>
                <a:spcPts val="0"/>
              </a:spcBef>
              <a:spcAft>
                <a:spcPts val="0"/>
              </a:spcAft>
              <a:buNone/>
            </a:pPr>
            <a:endParaRPr sz="2000">
              <a:solidFill>
                <a:schemeClr val="dk1"/>
              </a:solidFill>
              <a:latin typeface="Calibri"/>
              <a:ea typeface="Calibri"/>
              <a:cs typeface="Calibri"/>
              <a:sym typeface="Calibri"/>
            </a:endParaRPr>
          </a:p>
        </p:txBody>
      </p:sp>
      <p:sp>
        <p:nvSpPr>
          <p:cNvPr id="305" name="Google Shape;305;p48"/>
          <p:cNvSpPr txBox="1"/>
          <p:nvPr/>
        </p:nvSpPr>
        <p:spPr>
          <a:xfrm>
            <a:off x="457200" y="0"/>
            <a:ext cx="8229600" cy="1210200"/>
          </a:xfrm>
          <a:prstGeom prst="rect">
            <a:avLst/>
          </a:prstGeom>
          <a:noFill/>
          <a:ln>
            <a:noFill/>
          </a:ln>
        </p:spPr>
        <p:txBody>
          <a:bodyPr spcFirstLastPara="1" wrap="square" lIns="91425" tIns="45700" rIns="91425" bIns="45700" anchor="t"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sz="4400" b="0" i="0" u="none" strike="noStrike" cap="none">
              <a:solidFill>
                <a:schemeClr val="accent5"/>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9"/>
          <p:cNvSpPr txBox="1">
            <a:spLocks noGrp="1"/>
          </p:cNvSpPr>
          <p:nvPr>
            <p:ph type="title"/>
          </p:nvPr>
        </p:nvSpPr>
        <p:spPr>
          <a:xfrm>
            <a:off x="531425" y="-12"/>
            <a:ext cx="8229600" cy="114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a:p>
        </p:txBody>
      </p:sp>
      <p:sp>
        <p:nvSpPr>
          <p:cNvPr id="311" name="Google Shape;311;p49"/>
          <p:cNvSpPr txBox="1">
            <a:spLocks noGrp="1"/>
          </p:cNvSpPr>
          <p:nvPr>
            <p:ph type="body" idx="1"/>
          </p:nvPr>
        </p:nvSpPr>
        <p:spPr>
          <a:xfrm>
            <a:off x="457200" y="1600200"/>
            <a:ext cx="8229600" cy="4526100"/>
          </a:xfrm>
          <a:prstGeom prst="rect">
            <a:avLst/>
          </a:prstGeom>
        </p:spPr>
        <p:txBody>
          <a:bodyPr spcFirstLastPara="1" wrap="square" lIns="91425" tIns="91425" rIns="91425" bIns="91425" anchor="t" anchorCtr="0">
            <a:noAutofit/>
          </a:bodyPr>
          <a:lstStyle/>
          <a:p>
            <a:pPr marL="0" lvl="0" indent="0" algn="l" rtl="0">
              <a:lnSpc>
                <a:spcPct val="107000"/>
              </a:lnSpc>
              <a:spcBef>
                <a:spcPts val="0"/>
              </a:spcBef>
              <a:spcAft>
                <a:spcPts val="0"/>
              </a:spcAft>
              <a:buClr>
                <a:schemeClr val="dk1"/>
              </a:buClr>
              <a:buFont typeface="Arial"/>
              <a:buNone/>
            </a:pPr>
            <a:r>
              <a:rPr lang="en-US" sz="2500" b="1">
                <a:solidFill>
                  <a:srgbClr val="1C4587"/>
                </a:solidFill>
                <a:latin typeface="Arial"/>
                <a:ea typeface="Arial"/>
                <a:cs typeface="Arial"/>
                <a:sym typeface="Arial"/>
              </a:rPr>
              <a:t>5.Customer Segment:</a:t>
            </a:r>
            <a:endParaRPr sz="2500" b="1">
              <a:solidFill>
                <a:srgbClr val="1C4587"/>
              </a:solidFill>
              <a:latin typeface="Arial"/>
              <a:ea typeface="Arial"/>
              <a:cs typeface="Arial"/>
              <a:sym typeface="Arial"/>
            </a:endParaRPr>
          </a:p>
          <a:p>
            <a:pPr marL="800100" lvl="1" indent="-342900" algn="l" rtl="0">
              <a:lnSpc>
                <a:spcPct val="107000"/>
              </a:lnSpc>
              <a:spcBef>
                <a:spcPts val="0"/>
              </a:spcBef>
              <a:spcAft>
                <a:spcPts val="0"/>
              </a:spcAft>
              <a:buClr>
                <a:srgbClr val="1155CC"/>
              </a:buClr>
              <a:buSzPts val="2000"/>
              <a:buFont typeface="Arial"/>
              <a:buChar char="∙"/>
            </a:pPr>
            <a:r>
              <a:rPr lang="en-US" sz="2000">
                <a:solidFill>
                  <a:srgbClr val="1155CC"/>
                </a:solidFill>
                <a:latin typeface="Arial"/>
                <a:ea typeface="Arial"/>
                <a:cs typeface="Arial"/>
                <a:sym typeface="Arial"/>
              </a:rPr>
              <a:t>Education</a:t>
            </a:r>
            <a:endParaRPr sz="2000">
              <a:solidFill>
                <a:srgbClr val="1155CC"/>
              </a:solidFill>
              <a:latin typeface="Arial"/>
              <a:ea typeface="Arial"/>
              <a:cs typeface="Arial"/>
              <a:sym typeface="Arial"/>
            </a:endParaRPr>
          </a:p>
          <a:p>
            <a:pPr marL="800100" lvl="1" indent="-342900" algn="l" rtl="0">
              <a:lnSpc>
                <a:spcPct val="107000"/>
              </a:lnSpc>
              <a:spcBef>
                <a:spcPts val="0"/>
              </a:spcBef>
              <a:spcAft>
                <a:spcPts val="0"/>
              </a:spcAft>
              <a:buClr>
                <a:srgbClr val="1155CC"/>
              </a:buClr>
              <a:buSzPts val="2000"/>
              <a:buFont typeface="Arial"/>
              <a:buChar char="∙"/>
            </a:pPr>
            <a:r>
              <a:rPr lang="en-US" sz="2000">
                <a:solidFill>
                  <a:srgbClr val="1155CC"/>
                </a:solidFill>
                <a:latin typeface="Arial"/>
                <a:ea typeface="Arial"/>
                <a:cs typeface="Arial"/>
                <a:sym typeface="Arial"/>
              </a:rPr>
              <a:t>In Scientific Visualization</a:t>
            </a:r>
            <a:endParaRPr sz="2000">
              <a:solidFill>
                <a:srgbClr val="1155CC"/>
              </a:solidFill>
              <a:latin typeface="Arial"/>
              <a:ea typeface="Arial"/>
              <a:cs typeface="Arial"/>
              <a:sym typeface="Arial"/>
            </a:endParaRPr>
          </a:p>
          <a:p>
            <a:pPr marL="800100" lvl="1" indent="-342900" algn="l" rtl="0">
              <a:lnSpc>
                <a:spcPct val="107000"/>
              </a:lnSpc>
              <a:spcBef>
                <a:spcPts val="0"/>
              </a:spcBef>
              <a:spcAft>
                <a:spcPts val="0"/>
              </a:spcAft>
              <a:buClr>
                <a:srgbClr val="1155CC"/>
              </a:buClr>
              <a:buSzPts val="2000"/>
              <a:buFont typeface="Arial"/>
              <a:buChar char="∙"/>
            </a:pPr>
            <a:r>
              <a:rPr lang="en-US" sz="2000">
                <a:solidFill>
                  <a:srgbClr val="1155CC"/>
                </a:solidFill>
                <a:latin typeface="Arial"/>
                <a:ea typeface="Arial"/>
                <a:cs typeface="Arial"/>
                <a:sym typeface="Arial"/>
              </a:rPr>
              <a:t>Architecture and Engineering</a:t>
            </a:r>
            <a:endParaRPr sz="2000">
              <a:solidFill>
                <a:srgbClr val="1155CC"/>
              </a:solidFill>
              <a:latin typeface="Arial"/>
              <a:ea typeface="Arial"/>
              <a:cs typeface="Arial"/>
              <a:sym typeface="Arial"/>
            </a:endParaRPr>
          </a:p>
          <a:p>
            <a:pPr marL="800100" lvl="1" indent="-342900" algn="l" rtl="0">
              <a:lnSpc>
                <a:spcPct val="107000"/>
              </a:lnSpc>
              <a:spcBef>
                <a:spcPts val="0"/>
              </a:spcBef>
              <a:spcAft>
                <a:spcPts val="0"/>
              </a:spcAft>
              <a:buClr>
                <a:srgbClr val="1155CC"/>
              </a:buClr>
              <a:buSzPts val="2000"/>
              <a:buFont typeface="Arial"/>
              <a:buChar char="∙"/>
            </a:pPr>
            <a:r>
              <a:rPr lang="en-US" sz="2000">
                <a:solidFill>
                  <a:srgbClr val="1155CC"/>
                </a:solidFill>
                <a:latin typeface="Arial"/>
                <a:ea typeface="Arial"/>
                <a:cs typeface="Arial"/>
                <a:sym typeface="Arial"/>
              </a:rPr>
              <a:t>Manufacturing</a:t>
            </a:r>
            <a:endParaRPr sz="2000">
              <a:solidFill>
                <a:srgbClr val="1155CC"/>
              </a:solidFill>
              <a:latin typeface="Arial"/>
              <a:ea typeface="Arial"/>
              <a:cs typeface="Arial"/>
              <a:sym typeface="Arial"/>
            </a:endParaRPr>
          </a:p>
          <a:p>
            <a:pPr marL="800100" lvl="1" indent="-342900" algn="l" rtl="0">
              <a:lnSpc>
                <a:spcPct val="107000"/>
              </a:lnSpc>
              <a:spcBef>
                <a:spcPts val="0"/>
              </a:spcBef>
              <a:spcAft>
                <a:spcPts val="0"/>
              </a:spcAft>
              <a:buClr>
                <a:srgbClr val="1155CC"/>
              </a:buClr>
              <a:buSzPts val="2000"/>
              <a:buFont typeface="Arial"/>
              <a:buChar char="∙"/>
            </a:pPr>
            <a:r>
              <a:rPr lang="en-US" sz="2000">
                <a:solidFill>
                  <a:srgbClr val="1155CC"/>
                </a:solidFill>
                <a:latin typeface="Arial"/>
                <a:ea typeface="Arial"/>
                <a:cs typeface="Arial"/>
                <a:sym typeface="Arial"/>
              </a:rPr>
              <a:t>Retail</a:t>
            </a:r>
            <a:endParaRPr sz="2000">
              <a:solidFill>
                <a:srgbClr val="1155CC"/>
              </a:solidFill>
              <a:latin typeface="Arial"/>
              <a:ea typeface="Arial"/>
              <a:cs typeface="Arial"/>
              <a:sym typeface="Arial"/>
            </a:endParaRPr>
          </a:p>
          <a:p>
            <a:pPr marL="800100" lvl="1" indent="-342900" algn="l" rtl="0">
              <a:lnSpc>
                <a:spcPct val="107000"/>
              </a:lnSpc>
              <a:spcBef>
                <a:spcPts val="0"/>
              </a:spcBef>
              <a:spcAft>
                <a:spcPts val="0"/>
              </a:spcAft>
              <a:buClr>
                <a:srgbClr val="1155CC"/>
              </a:buClr>
              <a:buSzPts val="2000"/>
              <a:buFont typeface="Arial"/>
              <a:buChar char="∙"/>
            </a:pPr>
            <a:r>
              <a:rPr lang="en-US" sz="2000">
                <a:solidFill>
                  <a:srgbClr val="1155CC"/>
                </a:solidFill>
                <a:latin typeface="Arial"/>
                <a:ea typeface="Arial"/>
                <a:cs typeface="Arial"/>
                <a:sym typeface="Arial"/>
              </a:rPr>
              <a:t>Medical</a:t>
            </a:r>
            <a:endParaRPr sz="2000">
              <a:solidFill>
                <a:srgbClr val="1155CC"/>
              </a:solidFill>
              <a:latin typeface="Arial"/>
              <a:ea typeface="Arial"/>
              <a:cs typeface="Arial"/>
              <a:sym typeface="Arial"/>
            </a:endParaRPr>
          </a:p>
          <a:p>
            <a:pPr marL="800100" lvl="1" indent="-342900" algn="l" rtl="0">
              <a:lnSpc>
                <a:spcPct val="107000"/>
              </a:lnSpc>
              <a:spcBef>
                <a:spcPts val="0"/>
              </a:spcBef>
              <a:spcAft>
                <a:spcPts val="0"/>
              </a:spcAft>
              <a:buClr>
                <a:srgbClr val="1155CC"/>
              </a:buClr>
              <a:buSzPts val="2000"/>
              <a:buFont typeface="Arial"/>
              <a:buChar char="∙"/>
            </a:pPr>
            <a:r>
              <a:rPr lang="en-US" sz="2000">
                <a:solidFill>
                  <a:srgbClr val="1155CC"/>
                </a:solidFill>
                <a:latin typeface="Arial"/>
                <a:ea typeface="Arial"/>
                <a:cs typeface="Arial"/>
                <a:sym typeface="Arial"/>
              </a:rPr>
              <a:t>Simulations</a:t>
            </a:r>
            <a:endParaRPr sz="2000">
              <a:solidFill>
                <a:srgbClr val="1155CC"/>
              </a:solidFill>
              <a:latin typeface="Arial"/>
              <a:ea typeface="Arial"/>
              <a:cs typeface="Arial"/>
              <a:sym typeface="Arial"/>
            </a:endParaRPr>
          </a:p>
          <a:p>
            <a:pPr marL="800100" lvl="1" indent="-342900" algn="l" rtl="0">
              <a:lnSpc>
                <a:spcPct val="107000"/>
              </a:lnSpc>
              <a:spcBef>
                <a:spcPts val="0"/>
              </a:spcBef>
              <a:spcAft>
                <a:spcPts val="0"/>
              </a:spcAft>
              <a:buClr>
                <a:srgbClr val="1155CC"/>
              </a:buClr>
              <a:buSzPts val="2000"/>
              <a:buFont typeface="Arial"/>
              <a:buChar char="∙"/>
            </a:pPr>
            <a:r>
              <a:rPr lang="en-US" sz="2000">
                <a:solidFill>
                  <a:srgbClr val="1155CC"/>
                </a:solidFill>
                <a:latin typeface="Arial"/>
                <a:ea typeface="Arial"/>
                <a:cs typeface="Arial"/>
                <a:sym typeface="Arial"/>
              </a:rPr>
              <a:t>Gaming</a:t>
            </a:r>
            <a:endParaRPr sz="2000">
              <a:solidFill>
                <a:srgbClr val="1155CC"/>
              </a:solidFill>
              <a:latin typeface="Arial"/>
              <a:ea typeface="Arial"/>
              <a:cs typeface="Arial"/>
              <a:sym typeface="Arial"/>
            </a:endParaRPr>
          </a:p>
          <a:p>
            <a:pPr marL="800100" lvl="1" indent="-342900" algn="l" rtl="0">
              <a:lnSpc>
                <a:spcPct val="107000"/>
              </a:lnSpc>
              <a:spcBef>
                <a:spcPts val="0"/>
              </a:spcBef>
              <a:spcAft>
                <a:spcPts val="0"/>
              </a:spcAft>
              <a:buClr>
                <a:srgbClr val="1155CC"/>
              </a:buClr>
              <a:buSzPts val="2000"/>
              <a:buFont typeface="Arial"/>
              <a:buChar char="∙"/>
            </a:pPr>
            <a:r>
              <a:rPr lang="en-US" sz="2000">
                <a:solidFill>
                  <a:srgbClr val="1155CC"/>
                </a:solidFill>
                <a:latin typeface="Arial"/>
                <a:ea typeface="Arial"/>
                <a:cs typeface="Arial"/>
                <a:sym typeface="Arial"/>
              </a:rPr>
              <a:t>Creative Arts</a:t>
            </a:r>
            <a:endParaRPr sz="2000">
              <a:solidFill>
                <a:srgbClr val="1155CC"/>
              </a:solidFill>
              <a:latin typeface="Arial"/>
              <a:ea typeface="Arial"/>
              <a:cs typeface="Arial"/>
              <a:sym typeface="Arial"/>
            </a:endParaRPr>
          </a:p>
          <a:p>
            <a:pPr marL="800100" lvl="1" indent="-342900" algn="l" rtl="0">
              <a:lnSpc>
                <a:spcPct val="107000"/>
              </a:lnSpc>
              <a:spcBef>
                <a:spcPts val="0"/>
              </a:spcBef>
              <a:spcAft>
                <a:spcPts val="0"/>
              </a:spcAft>
              <a:buClr>
                <a:srgbClr val="1155CC"/>
              </a:buClr>
              <a:buSzPts val="2000"/>
              <a:buFont typeface="Arial"/>
              <a:buChar char="∙"/>
            </a:pPr>
            <a:r>
              <a:rPr lang="en-US" sz="2000">
                <a:solidFill>
                  <a:srgbClr val="1155CC"/>
                </a:solidFill>
                <a:latin typeface="Arial"/>
                <a:ea typeface="Arial"/>
                <a:cs typeface="Arial"/>
                <a:sym typeface="Arial"/>
              </a:rPr>
              <a:t>Marketing</a:t>
            </a:r>
            <a:endParaRPr sz="2000">
              <a:solidFill>
                <a:srgbClr val="1155CC"/>
              </a:solidFill>
              <a:latin typeface="Arial"/>
              <a:ea typeface="Arial"/>
              <a:cs typeface="Arial"/>
              <a:sym typeface="Arial"/>
            </a:endParaRPr>
          </a:p>
          <a:p>
            <a:pPr marL="800100" lvl="1" indent="-342900" algn="l" rtl="0">
              <a:lnSpc>
                <a:spcPct val="107000"/>
              </a:lnSpc>
              <a:spcBef>
                <a:spcPts val="0"/>
              </a:spcBef>
              <a:spcAft>
                <a:spcPts val="0"/>
              </a:spcAft>
              <a:buClr>
                <a:srgbClr val="1155CC"/>
              </a:buClr>
              <a:buSzPts val="2000"/>
              <a:buFont typeface="Arial"/>
              <a:buChar char="∙"/>
            </a:pPr>
            <a:r>
              <a:rPr lang="en-US" sz="2000">
                <a:solidFill>
                  <a:srgbClr val="1155CC"/>
                </a:solidFill>
                <a:latin typeface="Arial"/>
                <a:ea typeface="Arial"/>
                <a:cs typeface="Arial"/>
                <a:sym typeface="Arial"/>
              </a:rPr>
              <a:t>Advertisement</a:t>
            </a:r>
            <a:endParaRPr sz="2000">
              <a:solidFill>
                <a:srgbClr val="1155CC"/>
              </a:solidFill>
              <a:latin typeface="Arial"/>
              <a:ea typeface="Arial"/>
              <a:cs typeface="Arial"/>
              <a:sym typeface="Arial"/>
            </a:endParaRPr>
          </a:p>
          <a:p>
            <a:pPr marL="800100" lvl="1" indent="-342900" algn="l" rtl="0">
              <a:lnSpc>
                <a:spcPct val="107000"/>
              </a:lnSpc>
              <a:spcBef>
                <a:spcPts val="0"/>
              </a:spcBef>
              <a:spcAft>
                <a:spcPts val="0"/>
              </a:spcAft>
              <a:buClr>
                <a:srgbClr val="1155CC"/>
              </a:buClr>
              <a:buSzPts val="2000"/>
              <a:buFont typeface="Arial"/>
              <a:buChar char="∙"/>
            </a:pPr>
            <a:r>
              <a:rPr lang="en-US" sz="2000">
                <a:solidFill>
                  <a:srgbClr val="1155CC"/>
                </a:solidFill>
                <a:latin typeface="Arial"/>
                <a:ea typeface="Arial"/>
                <a:cs typeface="Arial"/>
                <a:sym typeface="Arial"/>
              </a:rPr>
              <a:t>Entertainment</a:t>
            </a:r>
            <a:endParaRPr sz="2000">
              <a:solidFill>
                <a:srgbClr val="1155CC"/>
              </a:solidFill>
              <a:latin typeface="Arial"/>
              <a:ea typeface="Arial"/>
              <a:cs typeface="Arial"/>
              <a:sym typeface="Arial"/>
            </a:endParaRPr>
          </a:p>
          <a:p>
            <a:pPr marL="800100" lvl="0" indent="0" algn="l" rtl="0">
              <a:lnSpc>
                <a:spcPct val="107000"/>
              </a:lnSpc>
              <a:spcBef>
                <a:spcPts val="0"/>
              </a:spcBef>
              <a:spcAft>
                <a:spcPts val="0"/>
              </a:spcAft>
              <a:buNone/>
            </a:pPr>
            <a:endParaRPr sz="2000">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50"/>
          <p:cNvSpPr/>
          <p:nvPr/>
        </p:nvSpPr>
        <p:spPr>
          <a:xfrm>
            <a:off x="683568" y="1484784"/>
            <a:ext cx="7560840" cy="467544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2500" b="1">
                <a:solidFill>
                  <a:srgbClr val="1C4587"/>
                </a:solidFill>
              </a:rPr>
              <a:t>6.Customer Relationship:</a:t>
            </a:r>
            <a:endParaRPr sz="2500" b="1">
              <a:solidFill>
                <a:srgbClr val="1C4587"/>
              </a:solidFill>
              <a:latin typeface="Calibri"/>
              <a:ea typeface="Calibri"/>
              <a:cs typeface="Calibri"/>
              <a:sym typeface="Calibri"/>
            </a:endParaRPr>
          </a:p>
          <a:p>
            <a:pPr marL="800100" lvl="1" indent="-342900" algn="l" rtl="0">
              <a:lnSpc>
                <a:spcPct val="100000"/>
              </a:lnSpc>
              <a:spcBef>
                <a:spcPts val="800"/>
              </a:spcBef>
              <a:spcAft>
                <a:spcPts val="0"/>
              </a:spcAft>
              <a:buClr>
                <a:srgbClr val="3C78D8"/>
              </a:buClr>
              <a:buSzPts val="2000"/>
              <a:buFont typeface="Noto Sans Symbols"/>
              <a:buChar char="∙"/>
            </a:pPr>
            <a:r>
              <a:rPr lang="en-US" sz="2000">
                <a:solidFill>
                  <a:srgbClr val="3C78D8"/>
                </a:solidFill>
              </a:rPr>
              <a:t>Easy to make dreams come true.</a:t>
            </a:r>
            <a:endParaRPr>
              <a:solidFill>
                <a:srgbClr val="3C78D8"/>
              </a:solidFill>
            </a:endParaRPr>
          </a:p>
          <a:p>
            <a:pPr marL="800100" lvl="1" indent="-342900" algn="l" rtl="0">
              <a:lnSpc>
                <a:spcPct val="100000"/>
              </a:lnSpc>
              <a:spcBef>
                <a:spcPts val="0"/>
              </a:spcBef>
              <a:spcAft>
                <a:spcPts val="0"/>
              </a:spcAft>
              <a:buClr>
                <a:srgbClr val="1155CC"/>
              </a:buClr>
              <a:buSzPts val="2000"/>
              <a:buFont typeface="Noto Sans Symbols"/>
              <a:buChar char="∙"/>
            </a:pPr>
            <a:r>
              <a:rPr lang="en-US" sz="2000">
                <a:solidFill>
                  <a:srgbClr val="3C78D8"/>
                </a:solidFill>
              </a:rPr>
              <a:t>Easy to convert text to animated videos</a:t>
            </a:r>
            <a:r>
              <a:rPr lang="en-US" sz="2000">
                <a:solidFill>
                  <a:srgbClr val="1155CC"/>
                </a:solidFill>
              </a:rPr>
              <a:t>.</a:t>
            </a:r>
            <a:endParaRPr sz="1600">
              <a:solidFill>
                <a:schemeClr val="dk1"/>
              </a:solidFill>
              <a:latin typeface="Calibri"/>
              <a:ea typeface="Calibri"/>
              <a:cs typeface="Calibri"/>
              <a:sym typeface="Calibri"/>
            </a:endParaRPr>
          </a:p>
          <a:p>
            <a:pPr marL="0" lvl="0" indent="0" algn="l" rtl="0">
              <a:lnSpc>
                <a:spcPct val="100000"/>
              </a:lnSpc>
              <a:spcBef>
                <a:spcPts val="200"/>
              </a:spcBef>
              <a:spcAft>
                <a:spcPts val="0"/>
              </a:spcAft>
              <a:buClr>
                <a:schemeClr val="dk1"/>
              </a:buClr>
              <a:buFont typeface="Arial"/>
              <a:buNone/>
            </a:pPr>
            <a:r>
              <a:rPr lang="en-US" sz="2500" b="1">
                <a:solidFill>
                  <a:srgbClr val="1C4587"/>
                </a:solidFill>
              </a:rPr>
              <a:t>7.Channels:</a:t>
            </a:r>
            <a:endParaRPr sz="2500" b="1">
              <a:solidFill>
                <a:srgbClr val="1C4587"/>
              </a:solidFill>
              <a:latin typeface="Calibri"/>
              <a:ea typeface="Calibri"/>
              <a:cs typeface="Calibri"/>
              <a:sym typeface="Calibri"/>
            </a:endParaRPr>
          </a:p>
          <a:p>
            <a:pPr marL="800100" lvl="1" indent="-342900" algn="l" rtl="0">
              <a:lnSpc>
                <a:spcPct val="100000"/>
              </a:lnSpc>
              <a:spcBef>
                <a:spcPts val="0"/>
              </a:spcBef>
              <a:spcAft>
                <a:spcPts val="0"/>
              </a:spcAft>
              <a:buClr>
                <a:srgbClr val="3C78D8"/>
              </a:buClr>
              <a:buSzPts val="2000"/>
              <a:buFont typeface="Noto Sans Symbols"/>
              <a:buChar char="∙"/>
            </a:pPr>
            <a:r>
              <a:rPr lang="en-US" sz="2000">
                <a:solidFill>
                  <a:srgbClr val="3C78D8"/>
                </a:solidFill>
              </a:rPr>
              <a:t>Web service .</a:t>
            </a:r>
            <a:endParaRPr sz="2000">
              <a:solidFill>
                <a:srgbClr val="3C78D8"/>
              </a:solidFill>
            </a:endParaRPr>
          </a:p>
          <a:p>
            <a:pPr marL="0" marR="0" lvl="0" indent="0" algn="l" rtl="0">
              <a:lnSpc>
                <a:spcPct val="100000"/>
              </a:lnSpc>
              <a:spcBef>
                <a:spcPts val="0"/>
              </a:spcBef>
              <a:spcAft>
                <a:spcPts val="0"/>
              </a:spcAft>
              <a:buNone/>
            </a:pPr>
            <a:r>
              <a:rPr lang="en-US" sz="2000" b="0" i="0" u="none" strike="noStrike" cap="none">
                <a:solidFill>
                  <a:schemeClr val="dk1"/>
                </a:solidFill>
                <a:latin typeface="Calibri"/>
                <a:ea typeface="Calibri"/>
                <a:cs typeface="Calibri"/>
                <a:sym typeface="Calibri"/>
              </a:rPr>
              <a:t> </a:t>
            </a:r>
            <a:br>
              <a:rPr lang="en-US" sz="2000" b="0" i="0" u="none" strike="noStrike" cap="none">
                <a:solidFill>
                  <a:schemeClr val="dk1"/>
                </a:solidFill>
                <a:latin typeface="Calibri"/>
                <a:ea typeface="Calibri"/>
                <a:cs typeface="Calibri"/>
                <a:sym typeface="Calibri"/>
              </a:rPr>
            </a:br>
            <a:r>
              <a:rPr lang="en-US" sz="2500" b="1">
                <a:solidFill>
                  <a:srgbClr val="1F4D78"/>
                </a:solidFill>
              </a:rPr>
              <a:t>8</a:t>
            </a:r>
            <a:r>
              <a:rPr lang="en-US" sz="2500" b="1" i="0" u="none" strike="noStrike" cap="none">
                <a:solidFill>
                  <a:srgbClr val="1F4D78"/>
                </a:solidFill>
                <a:latin typeface="Arial"/>
                <a:ea typeface="Arial"/>
                <a:cs typeface="Arial"/>
                <a:sym typeface="Arial"/>
              </a:rPr>
              <a:t>.Revenue Stream:</a:t>
            </a:r>
            <a:endParaRPr sz="2500" b="1" i="0" u="none" strike="noStrike" cap="none">
              <a:solidFill>
                <a:srgbClr val="1F4D78"/>
              </a:solidFill>
              <a:latin typeface="Calibri"/>
              <a:ea typeface="Calibri"/>
              <a:cs typeface="Calibri"/>
              <a:sym typeface="Calibri"/>
            </a:endParaRPr>
          </a:p>
          <a:p>
            <a:pPr marL="800100" marR="0" lvl="1" indent="-342900" algn="l" rtl="0">
              <a:lnSpc>
                <a:spcPct val="100000"/>
              </a:lnSpc>
              <a:spcBef>
                <a:spcPts val="0"/>
              </a:spcBef>
              <a:spcAft>
                <a:spcPts val="0"/>
              </a:spcAft>
              <a:buClr>
                <a:srgbClr val="3C78D8"/>
              </a:buClr>
              <a:buSzPts val="2000"/>
              <a:buFont typeface="Noto Sans Symbols"/>
              <a:buChar char="∙"/>
            </a:pPr>
            <a:r>
              <a:rPr lang="en-US" sz="2000" b="0" i="0" u="none" strike="noStrike" cap="none">
                <a:solidFill>
                  <a:srgbClr val="3C78D8"/>
                </a:solidFill>
                <a:latin typeface="Arial"/>
                <a:ea typeface="Arial"/>
                <a:cs typeface="Arial"/>
                <a:sym typeface="Arial"/>
              </a:rPr>
              <a:t>Animation companies.</a:t>
            </a:r>
            <a:endParaRPr>
              <a:solidFill>
                <a:srgbClr val="3C78D8"/>
              </a:solidFill>
            </a:endParaRPr>
          </a:p>
          <a:p>
            <a:pPr marL="800100" marR="0" lvl="1" indent="-342900" algn="l" rtl="0">
              <a:lnSpc>
                <a:spcPct val="100000"/>
              </a:lnSpc>
              <a:spcBef>
                <a:spcPts val="0"/>
              </a:spcBef>
              <a:spcAft>
                <a:spcPts val="0"/>
              </a:spcAft>
              <a:buClr>
                <a:srgbClr val="3C78D8"/>
              </a:buClr>
              <a:buSzPts val="2000"/>
              <a:buFont typeface="Noto Sans Symbols"/>
              <a:buChar char="∙"/>
            </a:pPr>
            <a:r>
              <a:rPr lang="en-US" sz="2000" b="0" i="0" u="none" strike="noStrike" cap="none">
                <a:solidFill>
                  <a:srgbClr val="3C78D8"/>
                </a:solidFill>
                <a:latin typeface="Arial"/>
                <a:ea typeface="Arial"/>
                <a:cs typeface="Arial"/>
                <a:sym typeface="Arial"/>
              </a:rPr>
              <a:t>Selling.</a:t>
            </a:r>
            <a:endParaRPr sz="2000">
              <a:solidFill>
                <a:srgbClr val="3C78D8"/>
              </a:solidFill>
              <a:latin typeface="Calibri"/>
              <a:ea typeface="Calibri"/>
              <a:cs typeface="Calibri"/>
              <a:sym typeface="Calibri"/>
            </a:endParaRPr>
          </a:p>
          <a:p>
            <a:pPr marL="0" lvl="0" indent="0" algn="l" rtl="0">
              <a:lnSpc>
                <a:spcPct val="100000"/>
              </a:lnSpc>
              <a:spcBef>
                <a:spcPts val="200"/>
              </a:spcBef>
              <a:spcAft>
                <a:spcPts val="0"/>
              </a:spcAft>
              <a:buClr>
                <a:schemeClr val="dk1"/>
              </a:buClr>
              <a:buSzPts val="1100"/>
              <a:buFont typeface="Arial"/>
              <a:buNone/>
            </a:pPr>
            <a:r>
              <a:rPr lang="en-US" sz="2500" b="1">
                <a:solidFill>
                  <a:srgbClr val="1F4D78"/>
                </a:solidFill>
              </a:rPr>
              <a:t>9.Cost Structure:</a:t>
            </a:r>
            <a:endParaRPr sz="2000">
              <a:solidFill>
                <a:schemeClr val="dk1"/>
              </a:solidFill>
              <a:latin typeface="Calibri"/>
              <a:ea typeface="Calibri"/>
              <a:cs typeface="Calibri"/>
              <a:sym typeface="Calibri"/>
            </a:endParaRPr>
          </a:p>
          <a:p>
            <a:pPr marL="800100" lvl="1" indent="-342900" algn="l" rtl="0">
              <a:lnSpc>
                <a:spcPct val="100000"/>
              </a:lnSpc>
              <a:spcBef>
                <a:spcPts val="0"/>
              </a:spcBef>
              <a:spcAft>
                <a:spcPts val="0"/>
              </a:spcAft>
              <a:buClr>
                <a:srgbClr val="3C78D8"/>
              </a:buClr>
              <a:buSzPts val="2000"/>
              <a:buFont typeface="Calibri"/>
              <a:buChar char="∙"/>
            </a:pPr>
            <a:r>
              <a:rPr lang="en-US" sz="2000">
                <a:solidFill>
                  <a:srgbClr val="3C78D8"/>
                </a:solidFill>
                <a:latin typeface="Calibri"/>
                <a:ea typeface="Calibri"/>
                <a:cs typeface="Calibri"/>
                <a:sym typeface="Calibri"/>
              </a:rPr>
              <a:t>cloud machine .</a:t>
            </a:r>
            <a:endParaRPr sz="2000">
              <a:solidFill>
                <a:srgbClr val="3C78D8"/>
              </a:solidFill>
              <a:latin typeface="Calibri"/>
              <a:ea typeface="Calibri"/>
              <a:cs typeface="Calibri"/>
              <a:sym typeface="Calibri"/>
            </a:endParaRPr>
          </a:p>
          <a:p>
            <a:pPr marL="800100" lvl="1" indent="-342900" algn="l" rtl="0">
              <a:lnSpc>
                <a:spcPct val="100000"/>
              </a:lnSpc>
              <a:spcBef>
                <a:spcPts val="0"/>
              </a:spcBef>
              <a:spcAft>
                <a:spcPts val="0"/>
              </a:spcAft>
              <a:buClr>
                <a:srgbClr val="3C78D8"/>
              </a:buClr>
              <a:buSzPts val="2000"/>
              <a:buFont typeface="Calibri"/>
              <a:buChar char="∙"/>
            </a:pPr>
            <a:r>
              <a:rPr lang="en-US" sz="2000">
                <a:solidFill>
                  <a:srgbClr val="3C78D8"/>
                </a:solidFill>
                <a:latin typeface="Calibri"/>
                <a:ea typeface="Calibri"/>
                <a:cs typeface="Calibri"/>
                <a:sym typeface="Calibri"/>
              </a:rPr>
              <a:t>annotated data .</a:t>
            </a:r>
            <a:endParaRPr sz="2000">
              <a:solidFill>
                <a:srgbClr val="3C78D8"/>
              </a:solidFill>
              <a:latin typeface="Calibri"/>
              <a:ea typeface="Calibri"/>
              <a:cs typeface="Calibri"/>
              <a:sym typeface="Calibri"/>
            </a:endParaRPr>
          </a:p>
          <a:p>
            <a:pPr marL="0" lvl="0" indent="0" algn="l" rtl="0">
              <a:lnSpc>
                <a:spcPct val="100000"/>
              </a:lnSpc>
              <a:spcBef>
                <a:spcPts val="0"/>
              </a:spcBef>
              <a:spcAft>
                <a:spcPts val="0"/>
              </a:spcAft>
              <a:buNone/>
            </a:pPr>
            <a:endParaRPr sz="2000">
              <a:solidFill>
                <a:srgbClr val="1155CC"/>
              </a:solidFill>
              <a:latin typeface="Calibri"/>
              <a:ea typeface="Calibri"/>
              <a:cs typeface="Calibri"/>
              <a:sym typeface="Calibri"/>
            </a:endParaRPr>
          </a:p>
        </p:txBody>
      </p:sp>
      <p:sp>
        <p:nvSpPr>
          <p:cNvPr id="317" name="Google Shape;317;p50"/>
          <p:cNvSpPr txBox="1"/>
          <p:nvPr/>
        </p:nvSpPr>
        <p:spPr>
          <a:xfrm>
            <a:off x="457200" y="1"/>
            <a:ext cx="8229600" cy="1196700"/>
          </a:xfrm>
          <a:prstGeom prst="rect">
            <a:avLst/>
          </a:prstGeom>
          <a:noFill/>
          <a:ln>
            <a:noFill/>
          </a:ln>
        </p:spPr>
        <p:txBody>
          <a:bodyPr spcFirstLastPara="1" wrap="square" lIns="91425" tIns="45700" rIns="91425" bIns="45700" anchor="t"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sz="4400" b="0" i="0" u="none" strike="noStrike" cap="none">
              <a:solidFill>
                <a:schemeClr val="accent5"/>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51"/>
          <p:cNvSpPr txBox="1"/>
          <p:nvPr/>
        </p:nvSpPr>
        <p:spPr>
          <a:xfrm>
            <a:off x="457200" y="274638"/>
            <a:ext cx="8229600" cy="1143000"/>
          </a:xfrm>
          <a:prstGeom prst="rect">
            <a:avLst/>
          </a:prstGeom>
          <a:noFill/>
          <a:ln>
            <a:noFill/>
          </a:ln>
        </p:spPr>
        <p:txBody>
          <a:bodyPr spcFirstLastPara="1" wrap="square" lIns="91425" tIns="45700" rIns="91425" bIns="45700" anchor="t"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sz="4400" b="0" i="0" u="none" strike="noStrike" cap="none">
              <a:solidFill>
                <a:schemeClr val="accent5"/>
              </a:solidFill>
              <a:latin typeface="Calibri"/>
              <a:ea typeface="Calibri"/>
              <a:cs typeface="Calibri"/>
              <a:sym typeface="Calibri"/>
            </a:endParaRPr>
          </a:p>
        </p:txBody>
      </p:sp>
      <p:pic>
        <p:nvPicPr>
          <p:cNvPr id="323" name="Google Shape;323;p51"/>
          <p:cNvPicPr preferRelativeResize="0"/>
          <p:nvPr/>
        </p:nvPicPr>
        <p:blipFill rotWithShape="1">
          <a:blip r:embed="rId3">
            <a:alphaModFix/>
          </a:blip>
          <a:srcRect/>
          <a:stretch/>
        </p:blipFill>
        <p:spPr>
          <a:xfrm>
            <a:off x="4860032" y="1440271"/>
            <a:ext cx="4191562" cy="4725033"/>
          </a:xfrm>
          <a:prstGeom prst="rect">
            <a:avLst/>
          </a:prstGeom>
          <a:noFill/>
          <a:ln>
            <a:noFill/>
          </a:ln>
        </p:spPr>
      </p:pic>
      <p:sp>
        <p:nvSpPr>
          <p:cNvPr id="324" name="Google Shape;324;p51"/>
          <p:cNvSpPr/>
          <p:nvPr/>
        </p:nvSpPr>
        <p:spPr>
          <a:xfrm>
            <a:off x="557808" y="2780928"/>
            <a:ext cx="4446240" cy="2809231"/>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2500" b="1" i="0" u="none" strike="noStrike" cap="none">
                <a:solidFill>
                  <a:srgbClr val="00B050"/>
                </a:solidFill>
                <a:latin typeface="Arial"/>
                <a:ea typeface="Arial"/>
                <a:cs typeface="Arial"/>
                <a:sym typeface="Arial"/>
              </a:rPr>
              <a:t>Strengths</a:t>
            </a:r>
            <a:r>
              <a:rPr lang="en-US" sz="2500" b="1" i="0" u="none" strike="noStrike" cap="none">
                <a:solidFill>
                  <a:srgbClr val="1F4D78"/>
                </a:solidFill>
                <a:latin typeface="Arial"/>
                <a:ea typeface="Arial"/>
                <a:cs typeface="Arial"/>
                <a:sym typeface="Arial"/>
              </a:rPr>
              <a:t>:</a:t>
            </a:r>
            <a:endParaRPr sz="2000" b="0" i="0" u="none" strike="noStrike" cap="none">
              <a:solidFill>
                <a:schemeClr val="dk1"/>
              </a:solidFill>
              <a:latin typeface="Calibri"/>
              <a:ea typeface="Calibri"/>
              <a:cs typeface="Calibri"/>
              <a:sym typeface="Calibri"/>
            </a:endParaRPr>
          </a:p>
          <a:p>
            <a:pPr marL="800100" marR="0" lvl="1" indent="-342900" algn="l" rtl="0">
              <a:lnSpc>
                <a:spcPct val="107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Use only text and some easy configuration to produce animated videos.</a:t>
            </a:r>
            <a:endParaRPr/>
          </a:p>
          <a:p>
            <a:pPr marL="800100" marR="0" lvl="1" indent="-342900" algn="l" rtl="0">
              <a:lnSpc>
                <a:spcPct val="107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Usability.</a:t>
            </a:r>
            <a:endParaRPr/>
          </a:p>
          <a:p>
            <a:pPr marL="800100" marR="0" lvl="1" indent="-342900" algn="l" rtl="0">
              <a:lnSpc>
                <a:spcPct val="107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Smart UI.</a:t>
            </a:r>
            <a:endParaRPr/>
          </a:p>
          <a:p>
            <a:pPr marL="800100" marR="0" lvl="1" indent="-342900" algn="l" rtl="0">
              <a:lnSpc>
                <a:spcPct val="107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Look-like a game.</a:t>
            </a:r>
            <a:endParaRPr sz="2000" b="0" i="0" u="none" strike="noStrike" cap="non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a:p>
        </p:txBody>
      </p:sp>
      <p:pic>
        <p:nvPicPr>
          <p:cNvPr id="104" name="Google Shape;104;p16"/>
          <p:cNvPicPr preferRelativeResize="0"/>
          <p:nvPr/>
        </p:nvPicPr>
        <p:blipFill>
          <a:blip r:embed="rId3">
            <a:alphaModFix/>
          </a:blip>
          <a:stretch>
            <a:fillRect/>
          </a:stretch>
        </p:blipFill>
        <p:spPr>
          <a:xfrm>
            <a:off x="281450" y="1792050"/>
            <a:ext cx="8581099" cy="47385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2"/>
          <p:cNvSpPr txBox="1"/>
          <p:nvPr/>
        </p:nvSpPr>
        <p:spPr>
          <a:xfrm>
            <a:off x="457200" y="274638"/>
            <a:ext cx="8229600" cy="1143000"/>
          </a:xfrm>
          <a:prstGeom prst="rect">
            <a:avLst/>
          </a:prstGeom>
          <a:noFill/>
          <a:ln>
            <a:noFill/>
          </a:ln>
        </p:spPr>
        <p:txBody>
          <a:bodyPr spcFirstLastPara="1" wrap="square" lIns="91425" tIns="45700" rIns="91425" bIns="45700" anchor="t"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sz="4400" b="0" i="0" u="none" strike="noStrike" cap="none">
              <a:solidFill>
                <a:schemeClr val="accent5"/>
              </a:solidFill>
              <a:latin typeface="Calibri"/>
              <a:ea typeface="Calibri"/>
              <a:cs typeface="Calibri"/>
              <a:sym typeface="Calibri"/>
            </a:endParaRPr>
          </a:p>
        </p:txBody>
      </p:sp>
      <p:pic>
        <p:nvPicPr>
          <p:cNvPr id="330" name="Google Shape;330;p52"/>
          <p:cNvPicPr preferRelativeResize="0"/>
          <p:nvPr/>
        </p:nvPicPr>
        <p:blipFill rotWithShape="1">
          <a:blip r:embed="rId3">
            <a:alphaModFix/>
          </a:blip>
          <a:srcRect/>
          <a:stretch/>
        </p:blipFill>
        <p:spPr>
          <a:xfrm>
            <a:off x="4860032" y="1440271"/>
            <a:ext cx="4191562" cy="4725033"/>
          </a:xfrm>
          <a:prstGeom prst="rect">
            <a:avLst/>
          </a:prstGeom>
          <a:noFill/>
          <a:ln>
            <a:noFill/>
          </a:ln>
        </p:spPr>
      </p:pic>
      <p:sp>
        <p:nvSpPr>
          <p:cNvPr id="331" name="Google Shape;331;p52"/>
          <p:cNvSpPr/>
          <p:nvPr/>
        </p:nvSpPr>
        <p:spPr>
          <a:xfrm>
            <a:off x="557808" y="2780928"/>
            <a:ext cx="4446240" cy="2809231"/>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2500" b="1" i="0" u="none" strike="noStrike" cap="none">
                <a:solidFill>
                  <a:srgbClr val="953734"/>
                </a:solidFill>
                <a:latin typeface="Arial"/>
                <a:ea typeface="Arial"/>
                <a:cs typeface="Arial"/>
                <a:sym typeface="Arial"/>
              </a:rPr>
              <a:t>Weaknesses:</a:t>
            </a:r>
            <a:endParaRPr sz="2000" b="0" i="0" u="none" strike="noStrike" cap="none">
              <a:solidFill>
                <a:srgbClr val="953734"/>
              </a:solidFill>
              <a:latin typeface="Calibri"/>
              <a:ea typeface="Calibri"/>
              <a:cs typeface="Calibri"/>
              <a:sym typeface="Calibri"/>
            </a:endParaRPr>
          </a:p>
          <a:p>
            <a:pPr marL="800100" marR="0" lvl="1" indent="-342900" algn="l" rtl="0">
              <a:lnSpc>
                <a:spcPct val="107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handle NLP problems:</a:t>
            </a:r>
            <a:endParaRPr/>
          </a:p>
          <a:p>
            <a:pPr marL="1257300" marR="0" lvl="2" indent="-342900" algn="l" rtl="0">
              <a:lnSpc>
                <a:spcPct val="107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String ambiguity.</a:t>
            </a:r>
            <a:endParaRPr/>
          </a:p>
          <a:p>
            <a:pPr marL="1257300" marR="0" lvl="2" indent="-342900" algn="l" rtl="0">
              <a:lnSpc>
                <a:spcPct val="107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Non-standard English.</a:t>
            </a:r>
            <a:endParaRPr sz="2000">
              <a:solidFill>
                <a:schemeClr val="dk1"/>
              </a:solidFill>
            </a:endParaRPr>
          </a:p>
          <a:p>
            <a:pPr marL="800100" marR="0" lvl="1" indent="-342900" algn="l" rtl="0">
              <a:lnSpc>
                <a:spcPct val="107000"/>
              </a:lnSpc>
              <a:spcBef>
                <a:spcPts val="0"/>
              </a:spcBef>
              <a:spcAft>
                <a:spcPts val="0"/>
              </a:spcAft>
              <a:buClr>
                <a:schemeClr val="dk1"/>
              </a:buClr>
              <a:buSzPts val="2000"/>
              <a:buFont typeface="Noto Sans Symbols"/>
              <a:buChar char="∙"/>
            </a:pPr>
            <a:r>
              <a:rPr lang="en-US" sz="2000">
                <a:solidFill>
                  <a:schemeClr val="dk1"/>
                </a:solidFill>
              </a:rPr>
              <a:t>speech as text </a:t>
            </a:r>
            <a:r>
              <a:rPr lang="en-US" sz="2000" b="0" i="0" u="none" strike="noStrike" cap="none">
                <a:solidFill>
                  <a:schemeClr val="dk1"/>
                </a:solidFill>
                <a:latin typeface="Arial"/>
                <a:ea typeface="Arial"/>
                <a:cs typeface="Arial"/>
                <a:sym typeface="Arial"/>
              </a:rPr>
              <a:t>.</a:t>
            </a:r>
            <a:endParaRPr sz="2000" b="0" i="0" u="none" strike="noStrike" cap="none">
              <a:solidFill>
                <a:schemeClr val="dk1"/>
              </a:solidFill>
              <a:latin typeface="Arial"/>
              <a:ea typeface="Arial"/>
              <a:cs typeface="Arial"/>
              <a:sym typeface="Arial"/>
            </a:endParaRPr>
          </a:p>
          <a:p>
            <a:pPr marL="800100" lvl="1" indent="-342900" algn="l" rtl="0">
              <a:lnSpc>
                <a:spcPct val="107000"/>
              </a:lnSpc>
              <a:spcBef>
                <a:spcPts val="0"/>
              </a:spcBef>
              <a:spcAft>
                <a:spcPts val="0"/>
              </a:spcAft>
              <a:buClr>
                <a:schemeClr val="dk1"/>
              </a:buClr>
              <a:buSzPts val="2000"/>
              <a:buFont typeface="Noto Sans Symbols"/>
              <a:buChar char="∙"/>
            </a:pPr>
            <a:r>
              <a:rPr lang="en-US" sz="2000">
                <a:solidFill>
                  <a:schemeClr val="dk1"/>
                </a:solidFill>
              </a:rPr>
              <a:t>dealing with speech as voice .</a:t>
            </a:r>
            <a:endParaRPr sz="2000">
              <a:solidFill>
                <a:schemeClr val="dk1"/>
              </a:solidFill>
            </a:endParaRPr>
          </a:p>
          <a:p>
            <a:pPr marL="800100" lvl="1" indent="-342900" algn="l" rtl="0">
              <a:lnSpc>
                <a:spcPct val="107000"/>
              </a:lnSpc>
              <a:spcBef>
                <a:spcPts val="0"/>
              </a:spcBef>
              <a:spcAft>
                <a:spcPts val="0"/>
              </a:spcAft>
              <a:buClr>
                <a:schemeClr val="dk1"/>
              </a:buClr>
              <a:buSzPts val="2000"/>
              <a:buFont typeface="Noto Sans Symbols"/>
              <a:buChar char="∙"/>
            </a:pPr>
            <a:r>
              <a:rPr lang="en-US" sz="2000">
                <a:solidFill>
                  <a:schemeClr val="dk1"/>
                </a:solidFill>
              </a:rPr>
              <a:t>sound effects .</a:t>
            </a:r>
            <a:endParaRPr sz="2000">
              <a:solidFill>
                <a:schemeClr val="dk1"/>
              </a:solidFill>
            </a:endParaRPr>
          </a:p>
          <a:p>
            <a:pPr marL="800100" marR="0" lvl="0" indent="0" algn="l" rtl="0">
              <a:lnSpc>
                <a:spcPct val="107000"/>
              </a:lnSpc>
              <a:spcBef>
                <a:spcPts val="0"/>
              </a:spcBef>
              <a:spcAft>
                <a:spcPts val="0"/>
              </a:spcAft>
              <a:buNone/>
            </a:pPr>
            <a:endParaRPr sz="2000" b="0" i="0" u="none" strike="noStrike" cap="none">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3"/>
          <p:cNvSpPr txBox="1"/>
          <p:nvPr/>
        </p:nvSpPr>
        <p:spPr>
          <a:xfrm>
            <a:off x="457200" y="274638"/>
            <a:ext cx="8229600" cy="1143000"/>
          </a:xfrm>
          <a:prstGeom prst="rect">
            <a:avLst/>
          </a:prstGeom>
          <a:noFill/>
          <a:ln>
            <a:noFill/>
          </a:ln>
        </p:spPr>
        <p:txBody>
          <a:bodyPr spcFirstLastPara="1" wrap="square" lIns="91425" tIns="45700" rIns="91425" bIns="45700" anchor="t"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sz="4400" b="0" i="0" u="none" strike="noStrike" cap="none">
              <a:solidFill>
                <a:schemeClr val="accent5"/>
              </a:solidFill>
              <a:latin typeface="Calibri"/>
              <a:ea typeface="Calibri"/>
              <a:cs typeface="Calibri"/>
              <a:sym typeface="Calibri"/>
            </a:endParaRPr>
          </a:p>
        </p:txBody>
      </p:sp>
      <p:pic>
        <p:nvPicPr>
          <p:cNvPr id="337" name="Google Shape;337;p53"/>
          <p:cNvPicPr preferRelativeResize="0"/>
          <p:nvPr/>
        </p:nvPicPr>
        <p:blipFill rotWithShape="1">
          <a:blip r:embed="rId3">
            <a:alphaModFix/>
          </a:blip>
          <a:srcRect/>
          <a:stretch/>
        </p:blipFill>
        <p:spPr>
          <a:xfrm>
            <a:off x="4860032" y="1440271"/>
            <a:ext cx="4191562" cy="4725033"/>
          </a:xfrm>
          <a:prstGeom prst="rect">
            <a:avLst/>
          </a:prstGeom>
          <a:noFill/>
          <a:ln>
            <a:noFill/>
          </a:ln>
        </p:spPr>
      </p:pic>
      <p:sp>
        <p:nvSpPr>
          <p:cNvPr id="338" name="Google Shape;338;p53"/>
          <p:cNvSpPr/>
          <p:nvPr/>
        </p:nvSpPr>
        <p:spPr>
          <a:xfrm>
            <a:off x="329200" y="2171325"/>
            <a:ext cx="4754100" cy="37236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2500" b="1" i="0" u="none" strike="noStrike" cap="none">
                <a:solidFill>
                  <a:srgbClr val="0070C0"/>
                </a:solidFill>
                <a:latin typeface="Arial"/>
                <a:ea typeface="Arial"/>
                <a:cs typeface="Arial"/>
                <a:sym typeface="Arial"/>
              </a:rPr>
              <a:t>Opportunities:</a:t>
            </a:r>
            <a:endParaRPr sz="2000" b="0" i="0" u="none" strike="noStrike" cap="none">
              <a:solidFill>
                <a:srgbClr val="0070C0"/>
              </a:solidFill>
              <a:latin typeface="Calibri"/>
              <a:ea typeface="Calibri"/>
              <a:cs typeface="Calibri"/>
              <a:sym typeface="Calibri"/>
            </a:endParaRPr>
          </a:p>
          <a:p>
            <a:pPr marL="800100" marR="0" lvl="1" indent="-342900" algn="l" rtl="0">
              <a:lnSpc>
                <a:spcPct val="107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Easier use than other story</a:t>
            </a:r>
            <a:r>
              <a:rPr lang="en-US" sz="2000">
                <a:solidFill>
                  <a:schemeClr val="dk1"/>
                </a:solidFill>
              </a:rPr>
              <a:t>_</a:t>
            </a:r>
            <a:r>
              <a:rPr lang="en-US" sz="2000" b="0" i="0" u="none" strike="noStrike" cap="none">
                <a:solidFill>
                  <a:schemeClr val="dk1"/>
                </a:solidFill>
                <a:latin typeface="Arial"/>
                <a:ea typeface="Arial"/>
                <a:cs typeface="Arial"/>
                <a:sym typeface="Arial"/>
              </a:rPr>
              <a:t>board apps due to text only input.</a:t>
            </a:r>
            <a:endParaRPr/>
          </a:p>
          <a:p>
            <a:pPr marL="800100" marR="0" lvl="1" indent="-342900" algn="l" rtl="0">
              <a:lnSpc>
                <a:spcPct val="107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New way to make story</a:t>
            </a:r>
            <a:r>
              <a:rPr lang="en-US" sz="2000">
                <a:solidFill>
                  <a:schemeClr val="dk1"/>
                </a:solidFill>
              </a:rPr>
              <a:t>_</a:t>
            </a:r>
            <a:r>
              <a:rPr lang="en-US" sz="2000" b="0" i="0" u="none" strike="noStrike" cap="none">
                <a:solidFill>
                  <a:schemeClr val="dk1"/>
                </a:solidFill>
                <a:latin typeface="Arial"/>
                <a:ea typeface="Arial"/>
                <a:cs typeface="Arial"/>
                <a:sym typeface="Arial"/>
              </a:rPr>
              <a:t>board.</a:t>
            </a:r>
            <a:endParaRPr/>
          </a:p>
          <a:p>
            <a:pPr marL="800100" marR="0" lvl="1" indent="-342900" algn="l" rtl="0">
              <a:lnSpc>
                <a:spcPct val="107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Client-machine dependent performance.</a:t>
            </a:r>
            <a:endParaRPr/>
          </a:p>
          <a:p>
            <a:pPr marL="800100" marR="0" lvl="1" indent="-342900" algn="l" rtl="0">
              <a:lnSpc>
                <a:spcPct val="107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Maybe will make a revolution in animation production.</a:t>
            </a:r>
            <a:endParaRPr/>
          </a:p>
          <a:p>
            <a:pPr marL="800100" marR="0" lvl="1" indent="-215900" algn="l" rtl="0">
              <a:lnSpc>
                <a:spcPct val="107000"/>
              </a:lnSpc>
              <a:spcBef>
                <a:spcPts val="0"/>
              </a:spcBef>
              <a:spcAft>
                <a:spcPts val="0"/>
              </a:spcAft>
              <a:buClr>
                <a:schemeClr val="dk1"/>
              </a:buClr>
              <a:buSzPts val="2000"/>
              <a:buFont typeface="Noto Sans Symbols"/>
              <a:buNone/>
            </a:pPr>
            <a:endParaRPr sz="2000" b="0" i="0" u="none" strike="noStrike" cap="none">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4"/>
          <p:cNvSpPr txBox="1"/>
          <p:nvPr/>
        </p:nvSpPr>
        <p:spPr>
          <a:xfrm>
            <a:off x="457200" y="274638"/>
            <a:ext cx="8229600" cy="1143000"/>
          </a:xfrm>
          <a:prstGeom prst="rect">
            <a:avLst/>
          </a:prstGeom>
          <a:noFill/>
          <a:ln>
            <a:noFill/>
          </a:ln>
        </p:spPr>
        <p:txBody>
          <a:bodyPr spcFirstLastPara="1" wrap="square" lIns="91425" tIns="45700" rIns="91425" bIns="45700" anchor="t"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sz="4400" b="0" i="0" u="none" strike="noStrike" cap="none">
              <a:solidFill>
                <a:schemeClr val="accent5"/>
              </a:solidFill>
              <a:latin typeface="Calibri"/>
              <a:ea typeface="Calibri"/>
              <a:cs typeface="Calibri"/>
              <a:sym typeface="Calibri"/>
            </a:endParaRPr>
          </a:p>
        </p:txBody>
      </p:sp>
      <p:pic>
        <p:nvPicPr>
          <p:cNvPr id="344" name="Google Shape;344;p54"/>
          <p:cNvPicPr preferRelativeResize="0"/>
          <p:nvPr/>
        </p:nvPicPr>
        <p:blipFill rotWithShape="1">
          <a:blip r:embed="rId3">
            <a:alphaModFix/>
          </a:blip>
          <a:srcRect/>
          <a:stretch/>
        </p:blipFill>
        <p:spPr>
          <a:xfrm>
            <a:off x="4860032" y="1440271"/>
            <a:ext cx="4191562" cy="4725033"/>
          </a:xfrm>
          <a:prstGeom prst="rect">
            <a:avLst/>
          </a:prstGeom>
          <a:noFill/>
          <a:ln>
            <a:noFill/>
          </a:ln>
        </p:spPr>
      </p:pic>
      <p:sp>
        <p:nvSpPr>
          <p:cNvPr id="345" name="Google Shape;345;p54"/>
          <p:cNvSpPr/>
          <p:nvPr/>
        </p:nvSpPr>
        <p:spPr>
          <a:xfrm>
            <a:off x="557808" y="2780928"/>
            <a:ext cx="4446240" cy="2809231"/>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2500" b="1" i="0" u="none" strike="noStrike" cap="none">
                <a:solidFill>
                  <a:srgbClr val="7030A0"/>
                </a:solidFill>
                <a:latin typeface="Arial"/>
                <a:ea typeface="Arial"/>
                <a:cs typeface="Arial"/>
                <a:sym typeface="Arial"/>
              </a:rPr>
              <a:t>Threats:</a:t>
            </a:r>
            <a:endParaRPr sz="2000" b="0" i="0" u="none" strike="noStrike" cap="none">
              <a:solidFill>
                <a:schemeClr val="dk1"/>
              </a:solidFill>
              <a:latin typeface="Arial"/>
              <a:ea typeface="Arial"/>
              <a:cs typeface="Arial"/>
              <a:sym typeface="Arial"/>
            </a:endParaRPr>
          </a:p>
          <a:p>
            <a:pPr marL="800100" marR="0" lvl="1" indent="-342900" algn="l" rtl="0">
              <a:lnSpc>
                <a:spcPct val="107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Process time may be varying due to machine dependent.</a:t>
            </a:r>
            <a:endParaRPr sz="2000" b="0" i="0" u="none" strike="noStrike" cap="none">
              <a:solidFill>
                <a:schemeClr val="dk1"/>
              </a:solidFill>
              <a:latin typeface="Calibri"/>
              <a:ea typeface="Calibri"/>
              <a:cs typeface="Calibri"/>
              <a:sym typeface="Calibri"/>
            </a:endParaRPr>
          </a:p>
          <a:p>
            <a:pPr marL="800100" marR="0" lvl="1" indent="-342900" algn="l" rtl="0">
              <a:lnSpc>
                <a:spcPct val="107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A lot of competitors.</a:t>
            </a:r>
            <a:endParaRPr sz="2000" b="0" i="0" u="none" strike="noStrike" cap="none">
              <a:solidFill>
                <a:schemeClr val="dk1"/>
              </a:solidFill>
              <a:latin typeface="Calibri"/>
              <a:ea typeface="Calibri"/>
              <a:cs typeface="Calibri"/>
              <a:sym typeface="Calibri"/>
            </a:endParaRPr>
          </a:p>
          <a:p>
            <a:pPr marL="800100" marR="0" lvl="1" indent="-342900" algn="l" rtl="0">
              <a:lnSpc>
                <a:spcPct val="107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Big companies maybe enemies due to market new type of products.</a:t>
            </a:r>
            <a:endParaRPr/>
          </a:p>
          <a:p>
            <a:pPr marL="800100" marR="0" lvl="1" indent="-342900" algn="l" rtl="0">
              <a:lnSpc>
                <a:spcPct val="107000"/>
              </a:lnSpc>
              <a:spcBef>
                <a:spcPts val="0"/>
              </a:spcBef>
              <a:spcAft>
                <a:spcPts val="0"/>
              </a:spcAft>
              <a:buClr>
                <a:schemeClr val="dk1"/>
              </a:buClr>
              <a:buSzPts val="2000"/>
              <a:buFont typeface="Noto Sans Symbols"/>
              <a:buChar char="∙"/>
            </a:pPr>
            <a:r>
              <a:rPr lang="en-US" sz="2000" b="0" i="0" u="none" strike="noStrike" cap="none">
                <a:solidFill>
                  <a:schemeClr val="dk1"/>
                </a:solidFill>
                <a:latin typeface="Arial"/>
                <a:ea typeface="Arial"/>
                <a:cs typeface="Arial"/>
                <a:sym typeface="Arial"/>
              </a:rPr>
              <a:t>Small fund.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5"/>
          <p:cNvSpPr txBox="1"/>
          <p:nvPr/>
        </p:nvSpPr>
        <p:spPr>
          <a:xfrm>
            <a:off x="0" y="0"/>
            <a:ext cx="9144000" cy="1686000"/>
          </a:xfrm>
          <a:prstGeom prst="rect">
            <a:avLst/>
          </a:prstGeom>
          <a:noFill/>
          <a:ln>
            <a:noFill/>
          </a:ln>
        </p:spPr>
        <p:txBody>
          <a:bodyPr spcFirstLastPara="1" wrap="square" lIns="91425" tIns="91425" rIns="91425" bIns="91425" anchor="ctr" anchorCtr="0">
            <a:noAutofit/>
          </a:bodyPr>
          <a:lstStyle/>
          <a:p>
            <a:pPr marL="0" lvl="0" indent="0" algn="ctr" rtl="1">
              <a:spcBef>
                <a:spcPts val="0"/>
              </a:spcBef>
              <a:spcAft>
                <a:spcPts val="0"/>
              </a:spcAf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sz="4400">
              <a:solidFill>
                <a:schemeClr val="accent5"/>
              </a:solidFill>
              <a:latin typeface="Calibri"/>
              <a:ea typeface="Calibri"/>
              <a:cs typeface="Calibri"/>
              <a:sym typeface="Calibri"/>
            </a:endParaRPr>
          </a:p>
        </p:txBody>
      </p:sp>
      <p:sp>
        <p:nvSpPr>
          <p:cNvPr id="351" name="Google Shape;351;p55"/>
          <p:cNvSpPr txBox="1"/>
          <p:nvPr/>
        </p:nvSpPr>
        <p:spPr>
          <a:xfrm>
            <a:off x="207825" y="1514100"/>
            <a:ext cx="8728500" cy="525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rgbClr val="1C4587"/>
                </a:solidFill>
                <a:latin typeface="Calibri"/>
                <a:ea typeface="Calibri"/>
                <a:cs typeface="Calibri"/>
                <a:sym typeface="Calibri"/>
              </a:rPr>
              <a:t>references</a:t>
            </a:r>
            <a:endParaRPr sz="2400">
              <a:solidFill>
                <a:srgbClr val="1C4587"/>
              </a:solidFill>
              <a:latin typeface="Calibri"/>
              <a:ea typeface="Calibri"/>
              <a:cs typeface="Calibri"/>
              <a:sym typeface="Calibri"/>
            </a:endParaRPr>
          </a:p>
          <a:p>
            <a:pPr marL="0" lvl="0" indent="0" algn="l" rtl="0">
              <a:spcBef>
                <a:spcPts val="0"/>
              </a:spcBef>
              <a:spcAft>
                <a:spcPts val="0"/>
              </a:spcAft>
              <a:buNone/>
            </a:pP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US" sz="1800" u="sng">
                <a:solidFill>
                  <a:schemeClr val="hlink"/>
                </a:solidFill>
                <a:hlinkClick r:id="rId3"/>
              </a:rPr>
              <a:t>https://www.sciencedirect.com/science/article/abs/pii/0010028572900229</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US" sz="1800" u="sng">
                <a:solidFill>
                  <a:schemeClr val="hlink"/>
                </a:solidFill>
                <a:hlinkClick r:id="rId4"/>
              </a:rPr>
              <a:t>https://books.google.com.eg/books?hl=en&amp;lr=&amp;id=_ip9T4LONvkC&amp;oi=fnd&amp;pg=PP2&amp;dq=natural+language+understanding&amp;ots=66zp4Dsvff&amp;sig=hNVbdjc1jPgn0SyvMWuArg17AUo&amp;redir_esc=y#v=onepage&amp;q=natural%20language%20understanding&amp;f=false</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US" sz="1800" u="sng">
                <a:solidFill>
                  <a:schemeClr val="hlink"/>
                </a:solidFill>
                <a:hlinkClick r:id="rId5"/>
              </a:rPr>
              <a:t>https://arxiv.org/abs/1804.07461</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US" sz="1800" u="sng">
                <a:solidFill>
                  <a:schemeClr val="hlink"/>
                </a:solidFill>
                <a:hlinkClick r:id="rId6"/>
              </a:rPr>
              <a:t>https://www.cs.ubc.ca/~amuham01/LING530/papers/radford2018improving.pdf</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US" sz="1800" u="sng">
                <a:solidFill>
                  <a:schemeClr val="hlink"/>
                </a:solidFill>
                <a:hlinkClick r:id="rId7"/>
              </a:rPr>
              <a:t>https://arxiv.org/abs/1901.11504</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US" sz="1800" u="sng">
                <a:solidFill>
                  <a:schemeClr val="hlink"/>
                </a:solidFill>
                <a:hlinkClick r:id="rId8"/>
              </a:rPr>
              <a:t>https://arxiv.org/abs/1810.04805</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US" sz="1800" u="sng">
                <a:solidFill>
                  <a:schemeClr val="hlink"/>
                </a:solidFill>
                <a:hlinkClick r:id="rId9"/>
              </a:rPr>
              <a:t>https://www.aclweb.org/anthology/L16-1376.pdf</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US" sz="1800" u="sng">
                <a:solidFill>
                  <a:schemeClr val="hlink"/>
                </a:solidFill>
                <a:hlinkClick r:id="rId10"/>
              </a:rPr>
              <a:t>https://www.aclweb.org/anthology/W17-5522/?source=post_page---------------------------</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US" sz="1800" u="sng">
                <a:solidFill>
                  <a:schemeClr val="hlink"/>
                </a:solidFill>
                <a:hlinkClick r:id="rId11"/>
              </a:rPr>
              <a:t>https://ieeexplore.ieee.org/abstract/document/7953246</a:t>
            </a:r>
            <a:endParaRPr sz="180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US" sz="1800" u="sng">
                <a:solidFill>
                  <a:schemeClr val="hlink"/>
                </a:solidFill>
                <a:hlinkClick r:id="rId12"/>
              </a:rPr>
              <a:t>https://paperswithcode.com/task/text-to-image-generation</a:t>
            </a:r>
            <a:endParaRPr sz="1800">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6"/>
          <p:cNvSpPr/>
          <p:nvPr/>
        </p:nvSpPr>
        <p:spPr>
          <a:xfrm>
            <a:off x="1285147" y="2565181"/>
            <a:ext cx="7123591" cy="1569660"/>
          </a:xfrm>
          <a:prstGeom prst="rect">
            <a:avLst/>
          </a:prstGeom>
          <a:noFill/>
          <a:ln>
            <a:noFill/>
          </a:ln>
        </p:spPr>
        <p:txBody>
          <a:bodyPr spcFirstLastPara="1" wrap="square" lIns="91425" tIns="45700" rIns="91425" bIns="45700" anchor="t" anchorCtr="0">
            <a:noAutofit/>
          </a:bodyPr>
          <a:lstStyle/>
          <a:p>
            <a:pPr marL="0" marR="0" lvl="0" indent="0" algn="l" rtl="1">
              <a:spcBef>
                <a:spcPts val="0"/>
              </a:spcBef>
              <a:spcAft>
                <a:spcPts val="0"/>
              </a:spcAft>
              <a:buNone/>
            </a:pPr>
            <a:r>
              <a:rPr lang="en-US" sz="9600" b="1" i="0" u="none" strike="noStrike" cap="none">
                <a:solidFill>
                  <a:srgbClr val="00B0F0"/>
                </a:solidFill>
                <a:latin typeface="Comic Sans MS"/>
                <a:ea typeface="Comic Sans MS"/>
                <a:cs typeface="Comic Sans MS"/>
                <a:sym typeface="Comic Sans MS"/>
              </a:rPr>
              <a:t>Thank you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a:p>
        </p:txBody>
      </p:sp>
      <p:sp>
        <p:nvSpPr>
          <p:cNvPr id="110" name="Google Shape;110;p17"/>
          <p:cNvSpPr txBox="1">
            <a:spLocks noGrp="1"/>
          </p:cNvSpPr>
          <p:nvPr>
            <p:ph type="body" idx="1"/>
          </p:nvPr>
        </p:nvSpPr>
        <p:spPr>
          <a:xfrm>
            <a:off x="0" y="1600200"/>
            <a:ext cx="9144000" cy="1380900"/>
          </a:xfrm>
          <a:prstGeom prst="rect">
            <a:avLst/>
          </a:prstGeom>
        </p:spPr>
        <p:txBody>
          <a:bodyPr spcFirstLastPara="1" wrap="square" lIns="91425" tIns="91425" rIns="91425" bIns="91425" anchor="t" anchorCtr="0">
            <a:noAutofit/>
          </a:bodyPr>
          <a:lstStyle/>
          <a:p>
            <a:pPr marL="0" marR="1282700" lvl="0" indent="0" algn="ctr" rtl="0">
              <a:lnSpc>
                <a:spcPct val="155769"/>
              </a:lnSpc>
              <a:spcBef>
                <a:spcPts val="0"/>
              </a:spcBef>
              <a:spcAft>
                <a:spcPts val="0"/>
              </a:spcAft>
              <a:buNone/>
            </a:pPr>
            <a:r>
              <a:rPr lang="en-US" sz="2400" b="1">
                <a:solidFill>
                  <a:srgbClr val="1C4587"/>
                </a:solidFill>
                <a:latin typeface="Times New Roman"/>
                <a:ea typeface="Times New Roman"/>
                <a:cs typeface="Times New Roman"/>
                <a:sym typeface="Times New Roman"/>
              </a:rPr>
              <a:t>                animated learning material can be leveraged for a variety of purposes</a:t>
            </a:r>
            <a:endParaRPr sz="2400" b="1">
              <a:solidFill>
                <a:srgbClr val="1C4587"/>
              </a:solidFill>
              <a:highlight>
                <a:schemeClr val="lt1"/>
              </a:highlight>
              <a:latin typeface="Times New Roman"/>
              <a:ea typeface="Times New Roman"/>
              <a:cs typeface="Times New Roman"/>
              <a:sym typeface="Times New Roman"/>
            </a:endParaRPr>
          </a:p>
          <a:p>
            <a:pPr marL="0" lvl="0" indent="0" algn="ctr" rtl="0">
              <a:spcBef>
                <a:spcPts val="800"/>
              </a:spcBef>
              <a:spcAft>
                <a:spcPts val="0"/>
              </a:spcAft>
              <a:buNone/>
            </a:pPr>
            <a:endParaRPr sz="1700" b="1">
              <a:solidFill>
                <a:srgbClr val="2E2E2E"/>
              </a:solidFill>
              <a:highlight>
                <a:srgbClr val="FFEE8D"/>
              </a:highlight>
              <a:latin typeface="Arial"/>
              <a:ea typeface="Arial"/>
              <a:cs typeface="Arial"/>
              <a:sym typeface="Arial"/>
            </a:endParaRPr>
          </a:p>
          <a:p>
            <a:pPr marL="0" lvl="0" indent="0" algn="ctr" rtl="0">
              <a:spcBef>
                <a:spcPts val="640"/>
              </a:spcBef>
              <a:spcAft>
                <a:spcPts val="0"/>
              </a:spcAft>
              <a:buNone/>
            </a:pPr>
            <a:endParaRPr sz="1800">
              <a:solidFill>
                <a:srgbClr val="6D9EEB"/>
              </a:solidFill>
              <a:highlight>
                <a:srgbClr val="FFFFFF"/>
              </a:highlight>
              <a:latin typeface="Arial"/>
              <a:ea typeface="Arial"/>
              <a:cs typeface="Arial"/>
              <a:sym typeface="Arial"/>
            </a:endParaRPr>
          </a:p>
        </p:txBody>
      </p:sp>
      <p:sp>
        <p:nvSpPr>
          <p:cNvPr id="111" name="Google Shape;111;p17"/>
          <p:cNvSpPr txBox="1"/>
          <p:nvPr/>
        </p:nvSpPr>
        <p:spPr>
          <a:xfrm>
            <a:off x="374275" y="3163725"/>
            <a:ext cx="8229600" cy="3435900"/>
          </a:xfrm>
          <a:prstGeom prst="rect">
            <a:avLst/>
          </a:prstGeom>
          <a:noFill/>
          <a:ln>
            <a:noFill/>
          </a:ln>
        </p:spPr>
        <p:txBody>
          <a:bodyPr spcFirstLastPara="1" wrap="square" lIns="91425" tIns="91425" rIns="91425" bIns="91425" anchor="t" anchorCtr="0">
            <a:noAutofit/>
          </a:bodyPr>
          <a:lstStyle/>
          <a:p>
            <a:pPr marL="914400" marR="1282700" lvl="0" indent="0" algn="just" rtl="0">
              <a:lnSpc>
                <a:spcPct val="155769"/>
              </a:lnSpc>
              <a:spcBef>
                <a:spcPts val="0"/>
              </a:spcBef>
              <a:spcAft>
                <a:spcPts val="0"/>
              </a:spcAft>
              <a:buClr>
                <a:schemeClr val="dk1"/>
              </a:buClr>
              <a:buSzPts val="1100"/>
              <a:buFont typeface="Arial"/>
              <a:buNone/>
            </a:pPr>
            <a:r>
              <a:rPr lang="en-US" sz="2000">
                <a:solidFill>
                  <a:srgbClr val="6D9EEB"/>
                </a:solidFill>
              </a:rPr>
              <a:t>like</a:t>
            </a:r>
            <a:endParaRPr sz="2000">
              <a:solidFill>
                <a:srgbClr val="6D9EEB"/>
              </a:solidFill>
            </a:endParaRPr>
          </a:p>
          <a:p>
            <a:pPr marL="1371600" marR="1282700" lvl="0" indent="-355600" algn="l" rtl="0">
              <a:lnSpc>
                <a:spcPct val="126923"/>
              </a:lnSpc>
              <a:spcBef>
                <a:spcPts val="800"/>
              </a:spcBef>
              <a:spcAft>
                <a:spcPts val="0"/>
              </a:spcAft>
              <a:buClr>
                <a:srgbClr val="3C78D8"/>
              </a:buClr>
              <a:buSzPts val="2000"/>
              <a:buChar char="❖"/>
            </a:pPr>
            <a:r>
              <a:rPr lang="en-US" sz="2000">
                <a:solidFill>
                  <a:srgbClr val="3C78D8"/>
                </a:solidFill>
              </a:rPr>
              <a:t>Explaining complex and challenging concepts in easy to comprehend manner.</a:t>
            </a:r>
            <a:endParaRPr sz="2000">
              <a:solidFill>
                <a:srgbClr val="3C78D8"/>
              </a:solidFill>
            </a:endParaRPr>
          </a:p>
          <a:p>
            <a:pPr marL="1371600" marR="1282700" lvl="0" indent="-355600" algn="l" rtl="0">
              <a:lnSpc>
                <a:spcPct val="126923"/>
              </a:lnSpc>
              <a:spcBef>
                <a:spcPts val="0"/>
              </a:spcBef>
              <a:spcAft>
                <a:spcPts val="0"/>
              </a:spcAft>
              <a:buClr>
                <a:srgbClr val="3C78D8"/>
              </a:buClr>
              <a:buSzPts val="2000"/>
              <a:buChar char="❖"/>
            </a:pPr>
            <a:r>
              <a:rPr lang="en-US" sz="2000">
                <a:solidFill>
                  <a:srgbClr val="3C78D8"/>
                </a:solidFill>
              </a:rPr>
              <a:t>Making learning more enjoyable experience for even poorly performing students</a:t>
            </a:r>
            <a:endParaRPr sz="2000">
              <a:solidFill>
                <a:srgbClr val="3C78D8"/>
              </a:solidFill>
            </a:endParaRPr>
          </a:p>
          <a:p>
            <a:pPr marL="1371600" marR="1282700" lvl="0" indent="-355600" algn="l" rtl="0">
              <a:lnSpc>
                <a:spcPct val="126923"/>
              </a:lnSpc>
              <a:spcBef>
                <a:spcPts val="0"/>
              </a:spcBef>
              <a:spcAft>
                <a:spcPts val="0"/>
              </a:spcAft>
              <a:buClr>
                <a:srgbClr val="3C78D8"/>
              </a:buClr>
              <a:buSzPts val="2000"/>
              <a:buChar char="❖"/>
            </a:pPr>
            <a:r>
              <a:rPr lang="en-US" sz="2000">
                <a:solidFill>
                  <a:srgbClr val="3C78D8"/>
                </a:solidFill>
              </a:rPr>
              <a:t>Presenting things in completely new perspective</a:t>
            </a:r>
            <a:endParaRPr sz="2000">
              <a:solidFill>
                <a:srgbClr val="3C78D8"/>
              </a:solidFill>
            </a:endParaRPr>
          </a:p>
          <a:p>
            <a:pPr marL="0" lvl="0" indent="0" algn="l" rtl="0">
              <a:spcBef>
                <a:spcPts val="700"/>
              </a:spcBef>
              <a:spcAft>
                <a:spcPts val="0"/>
              </a:spcAft>
              <a:buNone/>
            </a:pPr>
            <a:endParaRPr sz="2100" b="1">
              <a:solidFill>
                <a:srgbClr val="1155CC"/>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8"/>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a:p>
        </p:txBody>
      </p:sp>
      <p:sp>
        <p:nvSpPr>
          <p:cNvPr id="117" name="Google Shape;117;p18"/>
          <p:cNvSpPr txBox="1">
            <a:spLocks noGrp="1"/>
          </p:cNvSpPr>
          <p:nvPr>
            <p:ph type="body" idx="1"/>
          </p:nvPr>
        </p:nvSpPr>
        <p:spPr>
          <a:xfrm>
            <a:off x="457200" y="1600200"/>
            <a:ext cx="8229600" cy="13206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sz="2400" b="1">
                <a:solidFill>
                  <a:srgbClr val="1C4587"/>
                </a:solidFill>
                <a:highlight>
                  <a:schemeClr val="lt1"/>
                </a:highlight>
                <a:latin typeface="Times New Roman"/>
                <a:ea typeface="Times New Roman"/>
                <a:cs typeface="Times New Roman"/>
                <a:sym typeface="Times New Roman"/>
              </a:rPr>
              <a:t> </a:t>
            </a:r>
            <a:r>
              <a:rPr lang="en-US" sz="2400" b="1">
                <a:solidFill>
                  <a:srgbClr val="1C4587"/>
                </a:solidFill>
                <a:highlight>
                  <a:srgbClr val="FFFFFF"/>
                </a:highlight>
                <a:latin typeface="Times New Roman"/>
                <a:ea typeface="Times New Roman"/>
                <a:cs typeface="Times New Roman"/>
                <a:sym typeface="Times New Roman"/>
              </a:rPr>
              <a:t>The different ways in which we can include animation in learning pursuits.</a:t>
            </a:r>
            <a:endParaRPr sz="2400" b="1">
              <a:solidFill>
                <a:srgbClr val="1C4587"/>
              </a:solidFill>
              <a:highlight>
                <a:schemeClr val="lt1"/>
              </a:highlight>
              <a:latin typeface="Times New Roman"/>
              <a:ea typeface="Times New Roman"/>
              <a:cs typeface="Times New Roman"/>
              <a:sym typeface="Times New Roman"/>
            </a:endParaRPr>
          </a:p>
          <a:p>
            <a:pPr marL="0" lvl="0" indent="0" algn="l" rtl="0">
              <a:spcBef>
                <a:spcPts val="640"/>
              </a:spcBef>
              <a:spcAft>
                <a:spcPts val="0"/>
              </a:spcAft>
              <a:buNone/>
            </a:pPr>
            <a:endParaRPr sz="1700" b="1">
              <a:solidFill>
                <a:srgbClr val="2E2E2E"/>
              </a:solidFill>
              <a:highlight>
                <a:srgbClr val="FFEE8D"/>
              </a:highlight>
              <a:latin typeface="Arial"/>
              <a:ea typeface="Arial"/>
              <a:cs typeface="Arial"/>
              <a:sym typeface="Arial"/>
            </a:endParaRPr>
          </a:p>
          <a:p>
            <a:pPr marL="0" lvl="0" indent="0" algn="l" rtl="0">
              <a:spcBef>
                <a:spcPts val="640"/>
              </a:spcBef>
              <a:spcAft>
                <a:spcPts val="0"/>
              </a:spcAft>
              <a:buNone/>
            </a:pPr>
            <a:endParaRPr sz="1800">
              <a:solidFill>
                <a:srgbClr val="6D9EEB"/>
              </a:solidFill>
              <a:highlight>
                <a:srgbClr val="FFFFFF"/>
              </a:highlight>
              <a:latin typeface="Arial"/>
              <a:ea typeface="Arial"/>
              <a:cs typeface="Arial"/>
              <a:sym typeface="Arial"/>
            </a:endParaRPr>
          </a:p>
        </p:txBody>
      </p:sp>
      <p:sp>
        <p:nvSpPr>
          <p:cNvPr id="118" name="Google Shape;118;p18"/>
          <p:cNvSpPr txBox="1"/>
          <p:nvPr/>
        </p:nvSpPr>
        <p:spPr>
          <a:xfrm>
            <a:off x="586375" y="3163725"/>
            <a:ext cx="8017500" cy="3360300"/>
          </a:xfrm>
          <a:prstGeom prst="rect">
            <a:avLst/>
          </a:prstGeom>
          <a:noFill/>
          <a:ln>
            <a:noFill/>
          </a:ln>
        </p:spPr>
        <p:txBody>
          <a:bodyPr spcFirstLastPara="1" wrap="square" lIns="91425" tIns="91425" rIns="91425" bIns="91425" anchor="t" anchorCtr="0">
            <a:noAutofit/>
          </a:bodyPr>
          <a:lstStyle/>
          <a:p>
            <a:pPr marL="457200" marR="1282700" lvl="0" indent="-377825" algn="just" rtl="0">
              <a:lnSpc>
                <a:spcPct val="155769"/>
              </a:lnSpc>
              <a:spcBef>
                <a:spcPts val="0"/>
              </a:spcBef>
              <a:spcAft>
                <a:spcPts val="0"/>
              </a:spcAft>
              <a:buClr>
                <a:srgbClr val="3C78D8"/>
              </a:buClr>
              <a:buSzPts val="2350"/>
              <a:buChar char="●"/>
            </a:pPr>
            <a:r>
              <a:rPr lang="en-US" sz="2350">
                <a:solidFill>
                  <a:srgbClr val="3C78D8"/>
                </a:solidFill>
                <a:highlight>
                  <a:srgbClr val="FFFFFF"/>
                </a:highlight>
              </a:rPr>
              <a:t>Animating subject wise topics.</a:t>
            </a:r>
            <a:endParaRPr sz="2350">
              <a:solidFill>
                <a:srgbClr val="3C78D8"/>
              </a:solidFill>
              <a:highlight>
                <a:srgbClr val="FFFFFF"/>
              </a:highlight>
            </a:endParaRPr>
          </a:p>
          <a:p>
            <a:pPr marL="457200" marR="1282700" lvl="0" indent="-377825" algn="just" rtl="0">
              <a:lnSpc>
                <a:spcPct val="155769"/>
              </a:lnSpc>
              <a:spcBef>
                <a:spcPts val="0"/>
              </a:spcBef>
              <a:spcAft>
                <a:spcPts val="0"/>
              </a:spcAft>
              <a:buClr>
                <a:srgbClr val="3C78D8"/>
              </a:buClr>
              <a:buSzPts val="2350"/>
              <a:buChar char="●"/>
            </a:pPr>
            <a:r>
              <a:rPr lang="en-US" sz="2350">
                <a:solidFill>
                  <a:srgbClr val="3C78D8"/>
                </a:solidFill>
                <a:highlight>
                  <a:srgbClr val="FFFFFF"/>
                </a:highlight>
              </a:rPr>
              <a:t>Enhancing the quality of class presentations.</a:t>
            </a:r>
            <a:endParaRPr sz="2350">
              <a:solidFill>
                <a:srgbClr val="3C78D8"/>
              </a:solidFill>
              <a:highlight>
                <a:srgbClr val="FFFFFF"/>
              </a:highlight>
            </a:endParaRPr>
          </a:p>
          <a:p>
            <a:pPr marL="457200" lvl="0" indent="-377825" algn="l" rtl="0">
              <a:lnSpc>
                <a:spcPct val="173076"/>
              </a:lnSpc>
              <a:spcBef>
                <a:spcPts val="0"/>
              </a:spcBef>
              <a:spcAft>
                <a:spcPts val="0"/>
              </a:spcAft>
              <a:buClr>
                <a:srgbClr val="3C78D8"/>
              </a:buClr>
              <a:buSzPts val="2350"/>
              <a:buChar char="●"/>
            </a:pPr>
            <a:r>
              <a:rPr lang="en-US" sz="2350">
                <a:solidFill>
                  <a:srgbClr val="3C78D8"/>
                </a:solidFill>
                <a:highlight>
                  <a:srgbClr val="FFFFFF"/>
                </a:highlight>
              </a:rPr>
              <a:t>Making visualizations more interesting and easier. </a:t>
            </a:r>
            <a:endParaRPr sz="2350">
              <a:solidFill>
                <a:srgbClr val="3C78D8"/>
              </a:solidFill>
              <a:highlight>
                <a:srgbClr val="FFFFFF"/>
              </a:highlight>
            </a:endParaRPr>
          </a:p>
          <a:p>
            <a:pPr marL="0" marR="1282700" lvl="0" indent="0" algn="just" rtl="0">
              <a:lnSpc>
                <a:spcPct val="155769"/>
              </a:lnSpc>
              <a:spcBef>
                <a:spcPts val="1400"/>
              </a:spcBef>
              <a:spcAft>
                <a:spcPts val="0"/>
              </a:spcAft>
              <a:buNone/>
            </a:pPr>
            <a:endParaRPr sz="2350">
              <a:solidFill>
                <a:srgbClr val="3C78D8"/>
              </a:solidFill>
              <a:highlight>
                <a:srgbClr val="FFFFFF"/>
              </a:highlight>
            </a:endParaRPr>
          </a:p>
          <a:p>
            <a:pPr marL="0" marR="1282700" lvl="0" indent="0" algn="just" rtl="0">
              <a:lnSpc>
                <a:spcPct val="155769"/>
              </a:lnSpc>
              <a:spcBef>
                <a:spcPts val="800"/>
              </a:spcBef>
              <a:spcAft>
                <a:spcPts val="0"/>
              </a:spcAft>
              <a:buNone/>
            </a:pPr>
            <a:endParaRPr sz="2350">
              <a:solidFill>
                <a:srgbClr val="3C78D8"/>
              </a:solidFill>
              <a:highlight>
                <a:srgbClr val="FFFFFF"/>
              </a:highlight>
            </a:endParaRPr>
          </a:p>
          <a:p>
            <a:pPr marL="457200" marR="1282700" lvl="0" indent="0" algn="just" rtl="0">
              <a:lnSpc>
                <a:spcPct val="155769"/>
              </a:lnSpc>
              <a:spcBef>
                <a:spcPts val="800"/>
              </a:spcBef>
              <a:spcAft>
                <a:spcPts val="800"/>
              </a:spcAft>
              <a:buNone/>
            </a:pPr>
            <a:endParaRPr sz="1900" b="1">
              <a:solidFill>
                <a:srgbClr val="3C78D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a:p>
        </p:txBody>
      </p:sp>
      <p:sp>
        <p:nvSpPr>
          <p:cNvPr id="124" name="Google Shape;124;p19"/>
          <p:cNvSpPr txBox="1">
            <a:spLocks noGrp="1"/>
          </p:cNvSpPr>
          <p:nvPr>
            <p:ph type="body" idx="1"/>
          </p:nvPr>
        </p:nvSpPr>
        <p:spPr>
          <a:xfrm>
            <a:off x="457200" y="1752600"/>
            <a:ext cx="8229600" cy="975000"/>
          </a:xfrm>
          <a:prstGeom prst="rect">
            <a:avLst/>
          </a:prstGeom>
        </p:spPr>
        <p:txBody>
          <a:bodyPr spcFirstLastPara="1" wrap="square" lIns="91425" tIns="91425" rIns="91425" bIns="91425" anchor="t" anchorCtr="0">
            <a:noAutofit/>
          </a:bodyPr>
          <a:lstStyle/>
          <a:p>
            <a:pPr marL="1282700" marR="1282700" lvl="0" indent="0" algn="ctr" rtl="0">
              <a:lnSpc>
                <a:spcPct val="207352"/>
              </a:lnSpc>
              <a:spcBef>
                <a:spcPts val="0"/>
              </a:spcBef>
              <a:spcAft>
                <a:spcPts val="0"/>
              </a:spcAft>
              <a:buClr>
                <a:schemeClr val="dk1"/>
              </a:buClr>
              <a:buSzPts val="1100"/>
              <a:buFont typeface="Arial"/>
              <a:buNone/>
            </a:pPr>
            <a:r>
              <a:rPr lang="en-US" sz="3900" b="1">
                <a:solidFill>
                  <a:srgbClr val="1C4587"/>
                </a:solidFill>
                <a:latin typeface="Arial"/>
                <a:ea typeface="Arial"/>
                <a:cs typeface="Arial"/>
                <a:sym typeface="Arial"/>
              </a:rPr>
              <a:t>Conclusion</a:t>
            </a:r>
            <a:endParaRPr sz="3900" b="1">
              <a:solidFill>
                <a:srgbClr val="1C4587"/>
              </a:solidFill>
              <a:latin typeface="Arial"/>
              <a:ea typeface="Arial"/>
              <a:cs typeface="Arial"/>
              <a:sym typeface="Arial"/>
            </a:endParaRPr>
          </a:p>
          <a:p>
            <a:pPr marL="0" lvl="0" indent="0" algn="ctr" rtl="0">
              <a:spcBef>
                <a:spcPts val="1000"/>
              </a:spcBef>
              <a:spcAft>
                <a:spcPts val="0"/>
              </a:spcAft>
              <a:buNone/>
            </a:pPr>
            <a:endParaRPr sz="2400">
              <a:solidFill>
                <a:srgbClr val="1F4D78"/>
              </a:solidFill>
              <a:highlight>
                <a:schemeClr val="lt1"/>
              </a:highlight>
              <a:latin typeface="Arial"/>
              <a:ea typeface="Arial"/>
              <a:cs typeface="Arial"/>
              <a:sym typeface="Arial"/>
            </a:endParaRPr>
          </a:p>
          <a:p>
            <a:pPr marL="0" lvl="0" indent="0" algn="l" rtl="0">
              <a:spcBef>
                <a:spcPts val="640"/>
              </a:spcBef>
              <a:spcAft>
                <a:spcPts val="0"/>
              </a:spcAft>
              <a:buNone/>
            </a:pPr>
            <a:endParaRPr sz="1700" b="1">
              <a:solidFill>
                <a:srgbClr val="2E2E2E"/>
              </a:solidFill>
              <a:highlight>
                <a:srgbClr val="FFEE8D"/>
              </a:highlight>
              <a:latin typeface="Arial"/>
              <a:ea typeface="Arial"/>
              <a:cs typeface="Arial"/>
              <a:sym typeface="Arial"/>
            </a:endParaRPr>
          </a:p>
          <a:p>
            <a:pPr marL="0" lvl="0" indent="0" algn="l" rtl="0">
              <a:spcBef>
                <a:spcPts val="640"/>
              </a:spcBef>
              <a:spcAft>
                <a:spcPts val="0"/>
              </a:spcAft>
              <a:buNone/>
            </a:pPr>
            <a:endParaRPr sz="1800">
              <a:solidFill>
                <a:srgbClr val="6D9EEB"/>
              </a:solidFill>
              <a:highlight>
                <a:srgbClr val="FFFFFF"/>
              </a:highlight>
              <a:latin typeface="Arial"/>
              <a:ea typeface="Arial"/>
              <a:cs typeface="Arial"/>
              <a:sym typeface="Arial"/>
            </a:endParaRPr>
          </a:p>
        </p:txBody>
      </p:sp>
      <p:sp>
        <p:nvSpPr>
          <p:cNvPr id="125" name="Google Shape;125;p19"/>
          <p:cNvSpPr txBox="1"/>
          <p:nvPr/>
        </p:nvSpPr>
        <p:spPr>
          <a:xfrm>
            <a:off x="967375" y="3163725"/>
            <a:ext cx="8017500" cy="3360300"/>
          </a:xfrm>
          <a:prstGeom prst="rect">
            <a:avLst/>
          </a:prstGeom>
          <a:noFill/>
          <a:ln>
            <a:noFill/>
          </a:ln>
        </p:spPr>
        <p:txBody>
          <a:bodyPr spcFirstLastPara="1" wrap="square" lIns="91425" tIns="91425" rIns="91425" bIns="91425" anchor="t" anchorCtr="0">
            <a:noAutofit/>
          </a:bodyPr>
          <a:lstStyle/>
          <a:p>
            <a:pPr marL="457200" marR="1282700" lvl="0" indent="0" algn="ctr" rtl="0">
              <a:lnSpc>
                <a:spcPct val="155769"/>
              </a:lnSpc>
              <a:spcBef>
                <a:spcPts val="0"/>
              </a:spcBef>
              <a:spcAft>
                <a:spcPts val="800"/>
              </a:spcAft>
              <a:buNone/>
            </a:pPr>
            <a:r>
              <a:rPr lang="en-US" sz="2100" dirty="0">
                <a:solidFill>
                  <a:srgbClr val="3C78D8"/>
                </a:solidFill>
                <a:highlight>
                  <a:srgbClr val="FFFFFF"/>
                </a:highlight>
                <a:latin typeface="Times New Roman"/>
                <a:ea typeface="Times New Roman"/>
                <a:cs typeface="Times New Roman"/>
                <a:sym typeface="Times New Roman"/>
              </a:rPr>
              <a:t>Animation has been proven by numerous studies as a medium conducive to facilitate optimum learning in students. However, courses have to be comprehensively, holistically and strategically designed to ensure that desired outcomes are achieved.</a:t>
            </a:r>
            <a:endParaRPr sz="2100" b="1" dirty="0">
              <a:solidFill>
                <a:srgbClr val="3C78D8"/>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a:p>
        </p:txBody>
      </p:sp>
      <p:pic>
        <p:nvPicPr>
          <p:cNvPr id="131" name="Google Shape;131;p20"/>
          <p:cNvPicPr preferRelativeResize="0"/>
          <p:nvPr/>
        </p:nvPicPr>
        <p:blipFill>
          <a:blip r:embed="rId3">
            <a:alphaModFix/>
          </a:blip>
          <a:stretch>
            <a:fillRect/>
          </a:stretch>
        </p:blipFill>
        <p:spPr>
          <a:xfrm>
            <a:off x="381000" y="3004800"/>
            <a:ext cx="8394650" cy="3540350"/>
          </a:xfrm>
          <a:prstGeom prst="rect">
            <a:avLst/>
          </a:prstGeom>
          <a:noFill/>
          <a:ln>
            <a:noFill/>
          </a:ln>
        </p:spPr>
      </p:pic>
      <p:sp>
        <p:nvSpPr>
          <p:cNvPr id="132" name="Google Shape;132;p20"/>
          <p:cNvSpPr txBox="1"/>
          <p:nvPr/>
        </p:nvSpPr>
        <p:spPr>
          <a:xfrm>
            <a:off x="211275" y="1947250"/>
            <a:ext cx="8645700" cy="910200"/>
          </a:xfrm>
          <a:prstGeom prst="rect">
            <a:avLst/>
          </a:prstGeom>
          <a:noFill/>
          <a:ln>
            <a:noFill/>
          </a:ln>
        </p:spPr>
        <p:txBody>
          <a:bodyPr spcFirstLastPara="1" wrap="square" lIns="91425" tIns="91425" rIns="91425" bIns="91425" anchor="t" anchorCtr="0">
            <a:noAutofit/>
          </a:bodyPr>
          <a:lstStyle/>
          <a:p>
            <a:pPr marL="914400" lvl="0" indent="457200" algn="l" rtl="0">
              <a:spcBef>
                <a:spcPts val="0"/>
              </a:spcBef>
              <a:spcAft>
                <a:spcPts val="0"/>
              </a:spcAft>
              <a:buNone/>
            </a:pPr>
            <a:r>
              <a:rPr lang="en-US" sz="2300" b="1">
                <a:solidFill>
                  <a:srgbClr val="1C4587"/>
                </a:solidFill>
                <a:latin typeface="Times New Roman"/>
                <a:ea typeface="Times New Roman"/>
                <a:cs typeface="Times New Roman"/>
                <a:sym typeface="Times New Roman"/>
              </a:rPr>
              <a:t>Animation: Importance in Today's Business World</a:t>
            </a:r>
            <a:endParaRPr sz="2300" b="1">
              <a:solidFill>
                <a:srgbClr val="1C4587"/>
              </a:solidFill>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457200" y="274638"/>
            <a:ext cx="8229600" cy="11430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Clr>
                <a:srgbClr val="00B0F0"/>
              </a:buClr>
              <a:buSzPts val="9600"/>
              <a:buFont typeface="Kaushan Script"/>
              <a:buNone/>
            </a:pPr>
            <a:r>
              <a:rPr lang="en-US" sz="7200">
                <a:solidFill>
                  <a:srgbClr val="00B0F0"/>
                </a:solidFill>
                <a:latin typeface="Kaushan Script"/>
                <a:ea typeface="Kaushan Script"/>
                <a:cs typeface="Kaushan Script"/>
                <a:sym typeface="Kaushan Script"/>
              </a:rPr>
              <a:t>SCRIPT</a:t>
            </a:r>
            <a:r>
              <a:rPr lang="en-US" sz="7200">
                <a:solidFill>
                  <a:srgbClr val="FF0000"/>
                </a:solidFill>
                <a:latin typeface="Kaushan Script"/>
                <a:ea typeface="Kaushan Script"/>
                <a:cs typeface="Kaushan Script"/>
                <a:sym typeface="Kaushan Script"/>
              </a:rPr>
              <a:t>O</a:t>
            </a:r>
            <a:r>
              <a:rPr lang="en-US" sz="7200">
                <a:solidFill>
                  <a:srgbClr val="00B0F0"/>
                </a:solidFill>
                <a:latin typeface="Kaushan Script"/>
                <a:ea typeface="Kaushan Script"/>
                <a:cs typeface="Kaushan Script"/>
                <a:sym typeface="Kaushan Script"/>
              </a:rPr>
              <a:t>MOVIE</a:t>
            </a:r>
            <a:endParaRPr/>
          </a:p>
        </p:txBody>
      </p:sp>
      <p:sp>
        <p:nvSpPr>
          <p:cNvPr id="138" name="Google Shape;138;p21"/>
          <p:cNvSpPr txBox="1">
            <a:spLocks noGrp="1"/>
          </p:cNvSpPr>
          <p:nvPr>
            <p:ph type="body" idx="1"/>
          </p:nvPr>
        </p:nvSpPr>
        <p:spPr>
          <a:xfrm>
            <a:off x="152400" y="1981200"/>
            <a:ext cx="8229600" cy="902400"/>
          </a:xfrm>
          <a:prstGeom prst="rect">
            <a:avLst/>
          </a:prstGeom>
        </p:spPr>
        <p:txBody>
          <a:bodyPr spcFirstLastPara="1" wrap="square" lIns="91425" tIns="91425" rIns="91425" bIns="91425" anchor="t" anchorCtr="0">
            <a:noAutofit/>
          </a:bodyPr>
          <a:lstStyle/>
          <a:p>
            <a:pPr marL="914400" lvl="0" indent="457200" algn="l" rtl="0">
              <a:spcBef>
                <a:spcPts val="0"/>
              </a:spcBef>
              <a:spcAft>
                <a:spcPts val="0"/>
              </a:spcAft>
              <a:buClr>
                <a:schemeClr val="dk1"/>
              </a:buClr>
              <a:buSzPts val="1100"/>
              <a:buFont typeface="Arial"/>
              <a:buNone/>
            </a:pPr>
            <a:r>
              <a:rPr lang="en-US" sz="2300" b="1">
                <a:solidFill>
                  <a:srgbClr val="1C4587"/>
                </a:solidFill>
                <a:latin typeface="Times New Roman"/>
                <a:ea typeface="Times New Roman"/>
                <a:cs typeface="Times New Roman"/>
                <a:sym typeface="Times New Roman"/>
              </a:rPr>
              <a:t>Animation: Importance in Today's Business World</a:t>
            </a:r>
            <a:endParaRPr sz="2300" b="1">
              <a:solidFill>
                <a:srgbClr val="1C4587"/>
              </a:solidFill>
              <a:latin typeface="Times New Roman"/>
              <a:ea typeface="Times New Roman"/>
              <a:cs typeface="Times New Roman"/>
              <a:sym typeface="Times New Roman"/>
            </a:endParaRPr>
          </a:p>
          <a:p>
            <a:pPr marL="0" lvl="0" indent="0" algn="l" rtl="0">
              <a:spcBef>
                <a:spcPts val="640"/>
              </a:spcBef>
              <a:spcAft>
                <a:spcPts val="0"/>
              </a:spcAft>
              <a:buNone/>
            </a:pPr>
            <a:endParaRPr sz="1700">
              <a:solidFill>
                <a:srgbClr val="1E639C"/>
              </a:solidFill>
              <a:highlight>
                <a:srgbClr val="FFFFFF"/>
              </a:highlight>
              <a:latin typeface="Arial"/>
              <a:ea typeface="Arial"/>
              <a:cs typeface="Arial"/>
              <a:sym typeface="Arial"/>
            </a:endParaRPr>
          </a:p>
        </p:txBody>
      </p:sp>
      <p:sp>
        <p:nvSpPr>
          <p:cNvPr id="139" name="Google Shape;139;p21"/>
          <p:cNvSpPr txBox="1"/>
          <p:nvPr/>
        </p:nvSpPr>
        <p:spPr>
          <a:xfrm>
            <a:off x="964650" y="2862650"/>
            <a:ext cx="7331700" cy="3727500"/>
          </a:xfrm>
          <a:prstGeom prst="rect">
            <a:avLst/>
          </a:prstGeom>
          <a:noFill/>
          <a:ln>
            <a:noFill/>
          </a:ln>
        </p:spPr>
        <p:txBody>
          <a:bodyPr spcFirstLastPara="1" wrap="square" lIns="91425" tIns="91425" rIns="91425" bIns="91425" anchor="t" anchorCtr="0">
            <a:noAutofit/>
          </a:bodyPr>
          <a:lstStyle/>
          <a:p>
            <a:pPr marL="1282700" marR="1282700" lvl="0" indent="0" algn="l" rtl="0">
              <a:lnSpc>
                <a:spcPct val="150000"/>
              </a:lnSpc>
              <a:spcBef>
                <a:spcPts val="0"/>
              </a:spcBef>
              <a:spcAft>
                <a:spcPts val="0"/>
              </a:spcAft>
              <a:buClr>
                <a:schemeClr val="dk1"/>
              </a:buClr>
              <a:buSzPts val="1100"/>
              <a:buFont typeface="Arial"/>
              <a:buNone/>
            </a:pPr>
            <a:endParaRPr sz="2050">
              <a:solidFill>
                <a:srgbClr val="323335"/>
              </a:solidFill>
            </a:endParaRPr>
          </a:p>
          <a:p>
            <a:pPr marL="1371600" marR="1282700" lvl="0" indent="-384175" algn="l" rtl="0">
              <a:lnSpc>
                <a:spcPct val="150000"/>
              </a:lnSpc>
              <a:spcBef>
                <a:spcPts val="1400"/>
              </a:spcBef>
              <a:spcAft>
                <a:spcPts val="0"/>
              </a:spcAft>
              <a:buClr>
                <a:srgbClr val="3C78D8"/>
              </a:buClr>
              <a:buSzPts val="2450"/>
              <a:buChar char="●"/>
            </a:pPr>
            <a:r>
              <a:rPr lang="en-US" sz="2450">
                <a:solidFill>
                  <a:srgbClr val="3C78D8"/>
                </a:solidFill>
              </a:rPr>
              <a:t>Easy and quick communication</a:t>
            </a:r>
            <a:endParaRPr sz="1500">
              <a:solidFill>
                <a:srgbClr val="3C78D8"/>
              </a:solidFill>
            </a:endParaRPr>
          </a:p>
          <a:p>
            <a:pPr marL="1371600" marR="1282700" lvl="0" indent="-384175" algn="l" rtl="0">
              <a:lnSpc>
                <a:spcPct val="150000"/>
              </a:lnSpc>
              <a:spcBef>
                <a:spcPts val="0"/>
              </a:spcBef>
              <a:spcAft>
                <a:spcPts val="0"/>
              </a:spcAft>
              <a:buClr>
                <a:srgbClr val="3C78D8"/>
              </a:buClr>
              <a:buSzPts val="2450"/>
              <a:buChar char="●"/>
            </a:pPr>
            <a:r>
              <a:rPr lang="en-US" sz="2450">
                <a:solidFill>
                  <a:srgbClr val="3C78D8"/>
                </a:solidFill>
              </a:rPr>
              <a:t>Better influence buying decision</a:t>
            </a:r>
            <a:endParaRPr sz="2450">
              <a:solidFill>
                <a:srgbClr val="3C78D8"/>
              </a:solidFill>
            </a:endParaRPr>
          </a:p>
          <a:p>
            <a:pPr marL="1371600" marR="1282700" lvl="0" indent="-384175" algn="l" rtl="0">
              <a:lnSpc>
                <a:spcPct val="150000"/>
              </a:lnSpc>
              <a:spcBef>
                <a:spcPts val="0"/>
              </a:spcBef>
              <a:spcAft>
                <a:spcPts val="0"/>
              </a:spcAft>
              <a:buClr>
                <a:srgbClr val="3C78D8"/>
              </a:buClr>
              <a:buSzPts val="2450"/>
              <a:buChar char="●"/>
            </a:pPr>
            <a:r>
              <a:rPr lang="en-US" sz="2450">
                <a:solidFill>
                  <a:srgbClr val="3C78D8"/>
                </a:solidFill>
              </a:rPr>
              <a:t>Chances of going viral</a:t>
            </a:r>
            <a:endParaRPr sz="2450">
              <a:solidFill>
                <a:srgbClr val="3C78D8"/>
              </a:solidFill>
            </a:endParaRPr>
          </a:p>
          <a:p>
            <a:pPr marL="1282700" marR="1282700" lvl="0" indent="0" algn="l" rtl="0">
              <a:lnSpc>
                <a:spcPct val="173076"/>
              </a:lnSpc>
              <a:spcBef>
                <a:spcPts val="1400"/>
              </a:spcBef>
              <a:spcAft>
                <a:spcPts val="0"/>
              </a:spcAft>
              <a:buClr>
                <a:schemeClr val="dk1"/>
              </a:buClr>
              <a:buSzPts val="1100"/>
              <a:buFont typeface="Arial"/>
              <a:buNone/>
            </a:pPr>
            <a:endParaRPr sz="2050">
              <a:solidFill>
                <a:srgbClr val="323335"/>
              </a:solidFill>
            </a:endParaRPr>
          </a:p>
          <a:p>
            <a:pPr marL="0" lvl="0" indent="0" algn="l" rtl="0">
              <a:lnSpc>
                <a:spcPct val="115000"/>
              </a:lnSpc>
              <a:spcBef>
                <a:spcPts val="1400"/>
              </a:spcBef>
              <a:spcAft>
                <a:spcPts val="0"/>
              </a:spcAft>
              <a:buClr>
                <a:schemeClr val="dk1"/>
              </a:buClr>
              <a:buSzPts val="1100"/>
              <a:buFont typeface="Arial"/>
              <a:buNone/>
            </a:pPr>
            <a:endParaRPr sz="1100">
              <a:solidFill>
                <a:schemeClr val="dk1"/>
              </a:solidFill>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2387</Words>
  <Application>Microsoft Office PowerPoint</Application>
  <PresentationFormat>On-screen Show (4:3)</PresentationFormat>
  <Paragraphs>276</Paragraphs>
  <Slides>44</Slides>
  <Notes>44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Times New Roman</vt:lpstr>
      <vt:lpstr>Calibri</vt:lpstr>
      <vt:lpstr>Arial</vt:lpstr>
      <vt:lpstr>Comic Sans MS</vt:lpstr>
      <vt:lpstr>Century Gothic</vt:lpstr>
      <vt:lpstr>Kaushan Script</vt:lpstr>
      <vt:lpstr>Noto Sans Symbols</vt:lpstr>
      <vt:lpstr>Courier New</vt:lpstr>
      <vt:lpstr>Georgia</vt:lpstr>
      <vt:lpstr>Office Theme</vt:lpstr>
      <vt:lpstr>SCRIPTOMOVIE</vt:lpstr>
      <vt:lpstr>SCRIPTOMOVIE</vt:lpstr>
      <vt:lpstr>SCRIPTOMOVIE</vt:lpstr>
      <vt:lpstr>SCRIPTOMOVIE</vt:lpstr>
      <vt:lpstr>SCRIPTOMOVIE</vt:lpstr>
      <vt:lpstr>SCRIPTOMOVIE</vt:lpstr>
      <vt:lpstr>SCRIPTOMOVIE</vt:lpstr>
      <vt:lpstr>SCRIPTOMOVIE</vt:lpstr>
      <vt:lpstr>SCRIPTOMOVIE</vt:lpstr>
      <vt:lpstr>SCRIPTOMOVIE</vt:lpstr>
      <vt:lpstr>SCRIPTOMOVIE</vt:lpstr>
      <vt:lpstr>SCRIPTOMOVIE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SCRIPTOMOVIE</vt:lpstr>
      <vt:lpstr>SCRIPTOMOVIE</vt:lpstr>
      <vt:lpstr>SCRIPTOMOVIE</vt:lpstr>
      <vt:lpstr>SCRIPTOMOVIE</vt:lpstr>
      <vt:lpstr>SCRIPTOMOVIE</vt:lpstr>
      <vt:lpstr>SCRIPTOMOVIE</vt:lpstr>
      <vt:lpstr>SCRIPTOMOVIE</vt:lpstr>
      <vt:lpstr>SCRIPTOMOVIE</vt:lpstr>
      <vt:lpstr>PowerPoint Presentation</vt:lpstr>
      <vt:lpstr>SCRIPTOMOVIE</vt:lpstr>
      <vt:lpstr>SCRIPTOMOVIE</vt:lpstr>
      <vt:lpstr>SCRIPTOMOVIE</vt:lpstr>
      <vt:lpstr>SCRIPTOMOVIE</vt:lpstr>
      <vt:lpstr>PowerPoint Presentation</vt:lpstr>
      <vt:lpstr>PowerPoint Presentation</vt:lpstr>
      <vt:lpstr>PowerPoint Presentation</vt:lpstr>
      <vt:lpstr>PowerPoint Presentation</vt:lpstr>
      <vt:lpstr>SCRIPTOMOVIE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SCRIPTOMOVIE</dc:title>
  <cp:lastModifiedBy>mohamed elashry</cp:lastModifiedBy>
  <cp:revision>1</cp:revision>
  <dcterms:modified xsi:type="dcterms:W3CDTF">2020-08-18T07:38:41Z</dcterms:modified>
</cp:coreProperties>
</file>